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364" r:id="rId2"/>
    <p:sldId id="257" r:id="rId3"/>
    <p:sldId id="365" r:id="rId4"/>
    <p:sldId id="366" r:id="rId5"/>
    <p:sldId id="373" r:id="rId6"/>
    <p:sldId id="367" r:id="rId7"/>
    <p:sldId id="258" r:id="rId8"/>
    <p:sldId id="259" r:id="rId9"/>
    <p:sldId id="335" r:id="rId10"/>
    <p:sldId id="263" r:id="rId11"/>
    <p:sldId id="281" r:id="rId12"/>
    <p:sldId id="262" r:id="rId13"/>
    <p:sldId id="363" r:id="rId14"/>
    <p:sldId id="371" r:id="rId15"/>
    <p:sldId id="346" r:id="rId16"/>
    <p:sldId id="309" r:id="rId17"/>
    <p:sldId id="333" r:id="rId18"/>
    <p:sldId id="334" r:id="rId19"/>
    <p:sldId id="360" r:id="rId20"/>
    <p:sldId id="356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21E"/>
    <a:srgbClr val="5D0908"/>
    <a:srgbClr val="FF2073"/>
    <a:srgbClr val="FF00D2"/>
    <a:srgbClr val="68045C"/>
    <a:srgbClr val="FB7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/>
    <p:restoredTop sz="90683"/>
  </p:normalViewPr>
  <p:slideViewPr>
    <p:cSldViewPr snapToGrid="0" snapToObjects="1">
      <p:cViewPr varScale="1">
        <p:scale>
          <a:sx n="100" d="100"/>
          <a:sy n="100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79126-189B-134C-9B79-D8F66AA20948}" type="doc">
      <dgm:prSet loTypeId="urn:microsoft.com/office/officeart/2005/8/layout/chevron1" loCatId="" qsTypeId="urn:microsoft.com/office/officeart/2005/8/quickstyle/simple1" qsCatId="simple" csTypeId="urn:microsoft.com/office/officeart/2005/8/colors/accent2_2" csCatId="accent2" phldr="1"/>
      <dgm:spPr/>
    </dgm:pt>
    <dgm:pt modelId="{44A771A3-38FA-8F4E-ACDF-E82B85494665}">
      <dgm:prSet phldrT="[テキスト]" custT="1"/>
      <dgm:spPr>
        <a:solidFill>
          <a:srgbClr val="FFC000"/>
        </a:solidFill>
      </dgm:spPr>
      <dgm:t>
        <a:bodyPr/>
        <a:lstStyle/>
        <a:p>
          <a:r>
            <a:rPr kumimoji="1" lang="ja-JP" altLang="en-US" sz="2000" b="1">
              <a:solidFill>
                <a:schemeClr val="tx1"/>
              </a:solidFill>
            </a:rPr>
            <a:t>２級昇格</a:t>
          </a:r>
        </a:p>
      </dgm:t>
    </dgm:pt>
    <dgm:pt modelId="{BA5ADACE-01BD-114A-A585-DE27A68904C7}" type="parTrans" cxnId="{EC449934-87D0-8A47-BBF6-6ECFC83C533C}">
      <dgm:prSet/>
      <dgm:spPr/>
      <dgm:t>
        <a:bodyPr/>
        <a:lstStyle/>
        <a:p>
          <a:endParaRPr kumimoji="1" lang="ja-JP" altLang="en-US"/>
        </a:p>
      </dgm:t>
    </dgm:pt>
    <dgm:pt modelId="{161332CC-7C14-AD4E-897A-B178B02C0CD3}" type="sibTrans" cxnId="{EC449934-87D0-8A47-BBF6-6ECFC83C533C}">
      <dgm:prSet/>
      <dgm:spPr/>
      <dgm:t>
        <a:bodyPr/>
        <a:lstStyle/>
        <a:p>
          <a:endParaRPr kumimoji="1" lang="ja-JP" altLang="en-US"/>
        </a:p>
      </dgm:t>
    </dgm:pt>
    <dgm:pt modelId="{4B9381A9-88BC-5C43-9997-54401A373A06}">
      <dgm:prSet phldrT="[テキスト]" custT="1"/>
      <dgm:spPr>
        <a:solidFill>
          <a:srgbClr val="FFC000"/>
        </a:solidFill>
      </dgm:spPr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J1</a:t>
          </a:r>
          <a:r>
            <a:rPr kumimoji="1" lang="ja-JP" altLang="en-US" sz="2000" b="1">
              <a:solidFill>
                <a:schemeClr val="tx1"/>
              </a:solidFill>
            </a:rPr>
            <a:t>主審</a:t>
          </a:r>
        </a:p>
      </dgm:t>
    </dgm:pt>
    <dgm:pt modelId="{B83D07E4-655B-0C4B-AFBE-6651837883E7}" type="parTrans" cxnId="{29DB4E0D-4742-D64A-8842-E6E752B4035D}">
      <dgm:prSet/>
      <dgm:spPr/>
      <dgm:t>
        <a:bodyPr/>
        <a:lstStyle/>
        <a:p>
          <a:endParaRPr kumimoji="1" lang="ja-JP" altLang="en-US"/>
        </a:p>
      </dgm:t>
    </dgm:pt>
    <dgm:pt modelId="{982CF5C6-BA7E-A14F-BD1C-00F33EBB1557}" type="sibTrans" cxnId="{29DB4E0D-4742-D64A-8842-E6E752B4035D}">
      <dgm:prSet/>
      <dgm:spPr/>
      <dgm:t>
        <a:bodyPr/>
        <a:lstStyle/>
        <a:p>
          <a:endParaRPr kumimoji="1" lang="ja-JP" altLang="en-US"/>
        </a:p>
      </dgm:t>
    </dgm:pt>
    <dgm:pt modelId="{8AB53433-B586-1E4E-9FEC-8F4662D5F347}">
      <dgm:prSet phldrT="[テキスト]" custT="1"/>
      <dgm:spPr>
        <a:solidFill>
          <a:srgbClr val="FFC000"/>
        </a:solidFill>
      </dgm:spPr>
      <dgm:t>
        <a:bodyPr/>
        <a:lstStyle/>
        <a:p>
          <a:r>
            <a:rPr kumimoji="1" lang="en-US" altLang="ja-JP" sz="1800" b="1" dirty="0">
              <a:solidFill>
                <a:schemeClr val="tx1"/>
              </a:solidFill>
            </a:rPr>
            <a:t>FIFA</a:t>
          </a:r>
          <a:r>
            <a:rPr kumimoji="1" lang="ja-JP" altLang="en-US" sz="1800" b="1"/>
            <a:t>　　　　　　</a:t>
          </a:r>
          <a:r>
            <a:rPr kumimoji="1" lang="en-US" altLang="ja-JP" sz="1800" b="1" dirty="0">
              <a:solidFill>
                <a:schemeClr val="tx1"/>
              </a:solidFill>
            </a:rPr>
            <a:t>REFEREE</a:t>
          </a:r>
          <a:endParaRPr kumimoji="1" lang="ja-JP" altLang="en-US" sz="1800" b="1">
            <a:solidFill>
              <a:schemeClr val="tx1"/>
            </a:solidFill>
          </a:endParaRPr>
        </a:p>
      </dgm:t>
    </dgm:pt>
    <dgm:pt modelId="{4B1A91F9-0AE1-4F40-A1E8-A204E15C6ED6}" type="parTrans" cxnId="{C491962F-CDD8-EC46-9C06-A1129CDE4EBA}">
      <dgm:prSet/>
      <dgm:spPr/>
      <dgm:t>
        <a:bodyPr/>
        <a:lstStyle/>
        <a:p>
          <a:endParaRPr kumimoji="1" lang="ja-JP" altLang="en-US"/>
        </a:p>
      </dgm:t>
    </dgm:pt>
    <dgm:pt modelId="{64EEE838-BD3D-7446-B137-5E82B5CA83CA}" type="sibTrans" cxnId="{C491962F-CDD8-EC46-9C06-A1129CDE4EBA}">
      <dgm:prSet/>
      <dgm:spPr/>
      <dgm:t>
        <a:bodyPr/>
        <a:lstStyle/>
        <a:p>
          <a:endParaRPr kumimoji="1" lang="ja-JP" altLang="en-US"/>
        </a:p>
      </dgm:t>
    </dgm:pt>
    <dgm:pt modelId="{91990647-6DDB-A04C-BA32-AF75969E1465}">
      <dgm:prSet custT="1"/>
      <dgm:spPr>
        <a:solidFill>
          <a:srgbClr val="FFC000"/>
        </a:solidFill>
      </dgm:spPr>
      <dgm:t>
        <a:bodyPr/>
        <a:lstStyle/>
        <a:p>
          <a:r>
            <a:rPr kumimoji="1" lang="en-US" altLang="ja-JP" sz="1800" b="1" dirty="0">
              <a:solidFill>
                <a:schemeClr val="tx1"/>
              </a:solidFill>
            </a:rPr>
            <a:t>WC</a:t>
          </a:r>
          <a:r>
            <a:rPr kumimoji="1" lang="ja-JP" altLang="en-US" sz="1800" b="1">
              <a:solidFill>
                <a:schemeClr val="tx1"/>
              </a:solidFill>
            </a:rPr>
            <a:t>　　　</a:t>
          </a:r>
          <a:r>
            <a:rPr kumimoji="1" lang="en-US" altLang="ja-JP" sz="1800" b="1" dirty="0">
              <a:solidFill>
                <a:schemeClr val="tx1"/>
              </a:solidFill>
            </a:rPr>
            <a:t>REFEREE</a:t>
          </a:r>
          <a:endParaRPr kumimoji="1" lang="ja-JP" altLang="en-US" sz="1800" b="1">
            <a:solidFill>
              <a:schemeClr val="tx1"/>
            </a:solidFill>
          </a:endParaRPr>
        </a:p>
      </dgm:t>
    </dgm:pt>
    <dgm:pt modelId="{BB885873-E897-5F46-A26C-14953F8A7046}" type="parTrans" cxnId="{78010D2F-E058-B345-A1D9-6C664A7E2071}">
      <dgm:prSet/>
      <dgm:spPr/>
      <dgm:t>
        <a:bodyPr/>
        <a:lstStyle/>
        <a:p>
          <a:endParaRPr kumimoji="1" lang="ja-JP" altLang="en-US"/>
        </a:p>
      </dgm:t>
    </dgm:pt>
    <dgm:pt modelId="{8DA74F2B-EE77-5345-AE7D-8E9F396A85EA}" type="sibTrans" cxnId="{78010D2F-E058-B345-A1D9-6C664A7E2071}">
      <dgm:prSet/>
      <dgm:spPr/>
      <dgm:t>
        <a:bodyPr/>
        <a:lstStyle/>
        <a:p>
          <a:endParaRPr kumimoji="1" lang="ja-JP" altLang="en-US"/>
        </a:p>
      </dgm:t>
    </dgm:pt>
    <dgm:pt modelId="{7BEACA12-74CD-FF4A-A27A-0383D691CC97}">
      <dgm:prSet/>
      <dgm:spPr>
        <a:solidFill>
          <a:srgbClr val="FFC000"/>
        </a:solidFill>
      </dgm:spPr>
      <dgm:t>
        <a:bodyPr/>
        <a:lstStyle/>
        <a:p>
          <a:r>
            <a:rPr kumimoji="1" lang="ja-JP" altLang="en-US" b="1">
              <a:solidFill>
                <a:schemeClr val="tx1"/>
              </a:solidFill>
            </a:rPr>
            <a:t>１級昇格</a:t>
          </a:r>
        </a:p>
      </dgm:t>
    </dgm:pt>
    <dgm:pt modelId="{47CF5727-9BCF-AA41-A034-99745707FB80}" type="parTrans" cxnId="{6C530216-4306-684D-A8DC-E57445528F91}">
      <dgm:prSet/>
      <dgm:spPr/>
      <dgm:t>
        <a:bodyPr/>
        <a:lstStyle/>
        <a:p>
          <a:endParaRPr kumimoji="1" lang="ja-JP" altLang="en-US"/>
        </a:p>
      </dgm:t>
    </dgm:pt>
    <dgm:pt modelId="{68C5AA99-41BA-4E41-8779-5118C8BA6F4F}" type="sibTrans" cxnId="{6C530216-4306-684D-A8DC-E57445528F91}">
      <dgm:prSet/>
      <dgm:spPr/>
      <dgm:t>
        <a:bodyPr/>
        <a:lstStyle/>
        <a:p>
          <a:endParaRPr kumimoji="1" lang="ja-JP" altLang="en-US"/>
        </a:p>
      </dgm:t>
    </dgm:pt>
    <dgm:pt modelId="{DEBF12C5-2EDB-F84E-838B-A56362E7B00D}" type="pres">
      <dgm:prSet presAssocID="{B7B79126-189B-134C-9B79-D8F66AA20948}" presName="Name0" presStyleCnt="0">
        <dgm:presLayoutVars>
          <dgm:dir/>
          <dgm:animLvl val="lvl"/>
          <dgm:resizeHandles val="exact"/>
        </dgm:presLayoutVars>
      </dgm:prSet>
      <dgm:spPr/>
    </dgm:pt>
    <dgm:pt modelId="{2D7E3B67-0DBC-354D-ACD2-3FF5D1BE0009}" type="pres">
      <dgm:prSet presAssocID="{44A771A3-38FA-8F4E-ACDF-E82B85494665}" presName="parTxOnly" presStyleLbl="node1" presStyleIdx="0" presStyleCnt="5" custLinFactNeighborX="-1124" custLinFactNeighborY="-23195">
        <dgm:presLayoutVars>
          <dgm:chMax val="0"/>
          <dgm:chPref val="0"/>
          <dgm:bulletEnabled val="1"/>
        </dgm:presLayoutVars>
      </dgm:prSet>
      <dgm:spPr/>
    </dgm:pt>
    <dgm:pt modelId="{D5794B75-3BA4-BA4C-9E5F-E742478573D6}" type="pres">
      <dgm:prSet presAssocID="{161332CC-7C14-AD4E-897A-B178B02C0CD3}" presName="parTxOnlySpace" presStyleCnt="0"/>
      <dgm:spPr/>
    </dgm:pt>
    <dgm:pt modelId="{A8A46737-E7DB-A745-9AD4-4DEE8B51CC0B}" type="pres">
      <dgm:prSet presAssocID="{7BEACA12-74CD-FF4A-A27A-0383D691CC97}" presName="parTxOnly" presStyleLbl="node1" presStyleIdx="1" presStyleCnt="5" custScaleY="100420" custLinFactNeighborX="-16930" custLinFactNeighborY="-23405">
        <dgm:presLayoutVars>
          <dgm:chMax val="0"/>
          <dgm:chPref val="0"/>
          <dgm:bulletEnabled val="1"/>
        </dgm:presLayoutVars>
      </dgm:prSet>
      <dgm:spPr/>
    </dgm:pt>
    <dgm:pt modelId="{FB5ADDE6-032F-8C4A-933A-95E64E9BA7F3}" type="pres">
      <dgm:prSet presAssocID="{68C5AA99-41BA-4E41-8779-5118C8BA6F4F}" presName="parTxOnlySpace" presStyleCnt="0"/>
      <dgm:spPr/>
    </dgm:pt>
    <dgm:pt modelId="{2BE29071-4207-2A4B-9D0F-4F357558F4DA}" type="pres">
      <dgm:prSet presAssocID="{4B9381A9-88BC-5C43-9997-54401A373A06}" presName="parTxOnly" presStyleLbl="node1" presStyleIdx="2" presStyleCnt="5" custLinFactNeighborX="-57262" custLinFactNeighborY="-23195">
        <dgm:presLayoutVars>
          <dgm:chMax val="0"/>
          <dgm:chPref val="0"/>
          <dgm:bulletEnabled val="1"/>
        </dgm:presLayoutVars>
      </dgm:prSet>
      <dgm:spPr/>
    </dgm:pt>
    <dgm:pt modelId="{344DBAEF-3C43-F44A-84CF-9C3F3FDC3737}" type="pres">
      <dgm:prSet presAssocID="{982CF5C6-BA7E-A14F-BD1C-00F33EBB1557}" presName="parTxOnlySpace" presStyleCnt="0"/>
      <dgm:spPr/>
    </dgm:pt>
    <dgm:pt modelId="{AB446D65-3DA5-704C-BA68-D7BF23A3A3A3}" type="pres">
      <dgm:prSet presAssocID="{8AB53433-B586-1E4E-9FEC-8F4662D5F347}" presName="parTxOnly" presStyleLbl="node1" presStyleIdx="3" presStyleCnt="5" custLinFactNeighborX="-96523" custLinFactNeighborY="-23195">
        <dgm:presLayoutVars>
          <dgm:chMax val="0"/>
          <dgm:chPref val="0"/>
          <dgm:bulletEnabled val="1"/>
        </dgm:presLayoutVars>
      </dgm:prSet>
      <dgm:spPr/>
    </dgm:pt>
    <dgm:pt modelId="{9A9DB447-65AF-6843-9C96-25C7B2B44F56}" type="pres">
      <dgm:prSet presAssocID="{64EEE838-BD3D-7446-B137-5E82B5CA83CA}" presName="parTxOnlySpace" presStyleCnt="0"/>
      <dgm:spPr/>
    </dgm:pt>
    <dgm:pt modelId="{92BB66AA-E75C-0146-BC57-22EFA356CC1E}" type="pres">
      <dgm:prSet presAssocID="{91990647-6DDB-A04C-BA32-AF75969E1465}" presName="parTxOnly" presStyleLbl="node1" presStyleIdx="4" presStyleCnt="5" custLinFactX="-2674" custLinFactNeighborX="-100000" custLinFactNeighborY="-23195">
        <dgm:presLayoutVars>
          <dgm:chMax val="0"/>
          <dgm:chPref val="0"/>
          <dgm:bulletEnabled val="1"/>
        </dgm:presLayoutVars>
      </dgm:prSet>
      <dgm:spPr/>
    </dgm:pt>
  </dgm:ptLst>
  <dgm:cxnLst>
    <dgm:cxn modelId="{29DB4E0D-4742-D64A-8842-E6E752B4035D}" srcId="{B7B79126-189B-134C-9B79-D8F66AA20948}" destId="{4B9381A9-88BC-5C43-9997-54401A373A06}" srcOrd="2" destOrd="0" parTransId="{B83D07E4-655B-0C4B-AFBE-6651837883E7}" sibTransId="{982CF5C6-BA7E-A14F-BD1C-00F33EBB1557}"/>
    <dgm:cxn modelId="{6C530216-4306-684D-A8DC-E57445528F91}" srcId="{B7B79126-189B-134C-9B79-D8F66AA20948}" destId="{7BEACA12-74CD-FF4A-A27A-0383D691CC97}" srcOrd="1" destOrd="0" parTransId="{47CF5727-9BCF-AA41-A034-99745707FB80}" sibTransId="{68C5AA99-41BA-4E41-8779-5118C8BA6F4F}"/>
    <dgm:cxn modelId="{78010D2F-E058-B345-A1D9-6C664A7E2071}" srcId="{B7B79126-189B-134C-9B79-D8F66AA20948}" destId="{91990647-6DDB-A04C-BA32-AF75969E1465}" srcOrd="4" destOrd="0" parTransId="{BB885873-E897-5F46-A26C-14953F8A7046}" sibTransId="{8DA74F2B-EE77-5345-AE7D-8E9F396A85EA}"/>
    <dgm:cxn modelId="{C491962F-CDD8-EC46-9C06-A1129CDE4EBA}" srcId="{B7B79126-189B-134C-9B79-D8F66AA20948}" destId="{8AB53433-B586-1E4E-9FEC-8F4662D5F347}" srcOrd="3" destOrd="0" parTransId="{4B1A91F9-0AE1-4F40-A1E8-A204E15C6ED6}" sibTransId="{64EEE838-BD3D-7446-B137-5E82B5CA83CA}"/>
    <dgm:cxn modelId="{EC449934-87D0-8A47-BBF6-6ECFC83C533C}" srcId="{B7B79126-189B-134C-9B79-D8F66AA20948}" destId="{44A771A3-38FA-8F4E-ACDF-E82B85494665}" srcOrd="0" destOrd="0" parTransId="{BA5ADACE-01BD-114A-A585-DE27A68904C7}" sibTransId="{161332CC-7C14-AD4E-897A-B178B02C0CD3}"/>
    <dgm:cxn modelId="{1F1B344A-DD83-6046-8AB0-A0F451A8C45F}" type="presOf" srcId="{44A771A3-38FA-8F4E-ACDF-E82B85494665}" destId="{2D7E3B67-0DBC-354D-ACD2-3FF5D1BE0009}" srcOrd="0" destOrd="0" presId="urn:microsoft.com/office/officeart/2005/8/layout/chevron1"/>
    <dgm:cxn modelId="{9C491C5B-1A69-AE42-A2D6-7129194A3150}" type="presOf" srcId="{91990647-6DDB-A04C-BA32-AF75969E1465}" destId="{92BB66AA-E75C-0146-BC57-22EFA356CC1E}" srcOrd="0" destOrd="0" presId="urn:microsoft.com/office/officeart/2005/8/layout/chevron1"/>
    <dgm:cxn modelId="{3B5E9976-4B50-6A4A-B56C-DDF8BBD2E47A}" type="presOf" srcId="{7BEACA12-74CD-FF4A-A27A-0383D691CC97}" destId="{A8A46737-E7DB-A745-9AD4-4DEE8B51CC0B}" srcOrd="0" destOrd="0" presId="urn:microsoft.com/office/officeart/2005/8/layout/chevron1"/>
    <dgm:cxn modelId="{8DBF9586-2D9D-4347-BE28-A119B52EE53A}" type="presOf" srcId="{4B9381A9-88BC-5C43-9997-54401A373A06}" destId="{2BE29071-4207-2A4B-9D0F-4F357558F4DA}" srcOrd="0" destOrd="0" presId="urn:microsoft.com/office/officeart/2005/8/layout/chevron1"/>
    <dgm:cxn modelId="{E8872099-7CE5-5644-82FD-8C1E33D7180C}" type="presOf" srcId="{8AB53433-B586-1E4E-9FEC-8F4662D5F347}" destId="{AB446D65-3DA5-704C-BA68-D7BF23A3A3A3}" srcOrd="0" destOrd="0" presId="urn:microsoft.com/office/officeart/2005/8/layout/chevron1"/>
    <dgm:cxn modelId="{50B081CD-EE6F-F644-B2C3-42A36656648D}" type="presOf" srcId="{B7B79126-189B-134C-9B79-D8F66AA20948}" destId="{DEBF12C5-2EDB-F84E-838B-A56362E7B00D}" srcOrd="0" destOrd="0" presId="urn:microsoft.com/office/officeart/2005/8/layout/chevron1"/>
    <dgm:cxn modelId="{96098F13-1E4E-D947-BB4E-4159C7668A2C}" type="presParOf" srcId="{DEBF12C5-2EDB-F84E-838B-A56362E7B00D}" destId="{2D7E3B67-0DBC-354D-ACD2-3FF5D1BE0009}" srcOrd="0" destOrd="0" presId="urn:microsoft.com/office/officeart/2005/8/layout/chevron1"/>
    <dgm:cxn modelId="{8EE50049-9112-5344-8E38-89647AB1FB53}" type="presParOf" srcId="{DEBF12C5-2EDB-F84E-838B-A56362E7B00D}" destId="{D5794B75-3BA4-BA4C-9E5F-E742478573D6}" srcOrd="1" destOrd="0" presId="urn:microsoft.com/office/officeart/2005/8/layout/chevron1"/>
    <dgm:cxn modelId="{41550DB7-BF3A-DE46-B358-DEFA8165436C}" type="presParOf" srcId="{DEBF12C5-2EDB-F84E-838B-A56362E7B00D}" destId="{A8A46737-E7DB-A745-9AD4-4DEE8B51CC0B}" srcOrd="2" destOrd="0" presId="urn:microsoft.com/office/officeart/2005/8/layout/chevron1"/>
    <dgm:cxn modelId="{94E3F61B-60B4-9A40-B6D2-2895B6F682E9}" type="presParOf" srcId="{DEBF12C5-2EDB-F84E-838B-A56362E7B00D}" destId="{FB5ADDE6-032F-8C4A-933A-95E64E9BA7F3}" srcOrd="3" destOrd="0" presId="urn:microsoft.com/office/officeart/2005/8/layout/chevron1"/>
    <dgm:cxn modelId="{3EB57B4D-D969-4044-9CCD-FF4512259599}" type="presParOf" srcId="{DEBF12C5-2EDB-F84E-838B-A56362E7B00D}" destId="{2BE29071-4207-2A4B-9D0F-4F357558F4DA}" srcOrd="4" destOrd="0" presId="urn:microsoft.com/office/officeart/2005/8/layout/chevron1"/>
    <dgm:cxn modelId="{8694CD9D-C451-CF4B-8ECA-81DCFFE97BA8}" type="presParOf" srcId="{DEBF12C5-2EDB-F84E-838B-A56362E7B00D}" destId="{344DBAEF-3C43-F44A-84CF-9C3F3FDC3737}" srcOrd="5" destOrd="0" presId="urn:microsoft.com/office/officeart/2005/8/layout/chevron1"/>
    <dgm:cxn modelId="{29C08649-0173-1848-8200-EAB2187CA035}" type="presParOf" srcId="{DEBF12C5-2EDB-F84E-838B-A56362E7B00D}" destId="{AB446D65-3DA5-704C-BA68-D7BF23A3A3A3}" srcOrd="6" destOrd="0" presId="urn:microsoft.com/office/officeart/2005/8/layout/chevron1"/>
    <dgm:cxn modelId="{69335D1A-DE82-4445-AE30-04F56A0D4304}" type="presParOf" srcId="{DEBF12C5-2EDB-F84E-838B-A56362E7B00D}" destId="{9A9DB447-65AF-6843-9C96-25C7B2B44F56}" srcOrd="7" destOrd="0" presId="urn:microsoft.com/office/officeart/2005/8/layout/chevron1"/>
    <dgm:cxn modelId="{D97879B2-B09A-7E41-9B3E-70D46FC4F16F}" type="presParOf" srcId="{DEBF12C5-2EDB-F84E-838B-A56362E7B00D}" destId="{92BB66AA-E75C-0146-BC57-22EFA356CC1E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9D1C8-FF0B-D446-993E-9970A7445608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FD1DB01E-D7E7-484A-AA20-200A86831494}">
      <dgm:prSet phldrT="[テキスト]"/>
      <dgm:spPr/>
      <dgm:t>
        <a:bodyPr/>
        <a:lstStyle/>
        <a:p>
          <a:r>
            <a:rPr kumimoji="1" lang="en-US" altLang="ja-JP" b="1" dirty="0"/>
            <a:t>2021</a:t>
          </a:r>
          <a:endParaRPr kumimoji="1" lang="ja-JP" altLang="en-US" b="1"/>
        </a:p>
      </dgm:t>
    </dgm:pt>
    <dgm:pt modelId="{14529153-8747-6140-B9E7-3641C2D9BFB0}" type="parTrans" cxnId="{415AD524-6CC8-F442-8F42-B2D4D57A2419}">
      <dgm:prSet/>
      <dgm:spPr/>
      <dgm:t>
        <a:bodyPr/>
        <a:lstStyle/>
        <a:p>
          <a:endParaRPr kumimoji="1" lang="ja-JP" altLang="en-US"/>
        </a:p>
      </dgm:t>
    </dgm:pt>
    <dgm:pt modelId="{9ED5E2AA-5339-654E-8030-640FA4223FB7}" type="sibTrans" cxnId="{415AD524-6CC8-F442-8F42-B2D4D57A2419}">
      <dgm:prSet/>
      <dgm:spPr/>
      <dgm:t>
        <a:bodyPr/>
        <a:lstStyle/>
        <a:p>
          <a:endParaRPr kumimoji="1" lang="ja-JP" altLang="en-US"/>
        </a:p>
      </dgm:t>
    </dgm:pt>
    <dgm:pt modelId="{9F873C54-7DDB-7842-9542-77A5F3DF9177}">
      <dgm:prSet phldrT="[テキスト]"/>
      <dgm:spPr/>
      <dgm:t>
        <a:bodyPr/>
        <a:lstStyle/>
        <a:p>
          <a:r>
            <a:rPr kumimoji="1" lang="en-US" altLang="ja-JP" b="1" dirty="0"/>
            <a:t>2022</a:t>
          </a:r>
          <a:endParaRPr kumimoji="1" lang="ja-JP" altLang="en-US" b="1"/>
        </a:p>
      </dgm:t>
    </dgm:pt>
    <dgm:pt modelId="{EF8EFD07-A155-5441-BCC5-42E5EF5DF4C9}" type="parTrans" cxnId="{743C3501-B4E8-0B4C-98EE-BDCF452B2152}">
      <dgm:prSet/>
      <dgm:spPr/>
      <dgm:t>
        <a:bodyPr/>
        <a:lstStyle/>
        <a:p>
          <a:endParaRPr kumimoji="1" lang="ja-JP" altLang="en-US"/>
        </a:p>
      </dgm:t>
    </dgm:pt>
    <dgm:pt modelId="{F37DFC26-8A1F-A44A-9904-21C4A408CB2E}" type="sibTrans" cxnId="{743C3501-B4E8-0B4C-98EE-BDCF452B2152}">
      <dgm:prSet/>
      <dgm:spPr/>
      <dgm:t>
        <a:bodyPr/>
        <a:lstStyle/>
        <a:p>
          <a:endParaRPr kumimoji="1" lang="ja-JP" altLang="en-US"/>
        </a:p>
      </dgm:t>
    </dgm:pt>
    <dgm:pt modelId="{8874FD47-9D37-3C42-B5DC-93BEC607CB1B}">
      <dgm:prSet/>
      <dgm:spPr/>
      <dgm:t>
        <a:bodyPr/>
        <a:lstStyle/>
        <a:p>
          <a:r>
            <a:rPr kumimoji="1" lang="en-US" altLang="ja-JP" b="1" dirty="0"/>
            <a:t>2023</a:t>
          </a:r>
          <a:endParaRPr kumimoji="1" lang="ja-JP" altLang="en-US" b="1"/>
        </a:p>
      </dgm:t>
    </dgm:pt>
    <dgm:pt modelId="{3E248910-BE62-F041-B745-238C91B58AD7}" type="parTrans" cxnId="{0074635F-3F35-BC48-9882-63859A07FB87}">
      <dgm:prSet/>
      <dgm:spPr/>
      <dgm:t>
        <a:bodyPr/>
        <a:lstStyle/>
        <a:p>
          <a:endParaRPr kumimoji="1" lang="ja-JP" altLang="en-US"/>
        </a:p>
      </dgm:t>
    </dgm:pt>
    <dgm:pt modelId="{9FCE1AAB-88DB-5545-8374-C87943DDDCF5}" type="sibTrans" cxnId="{0074635F-3F35-BC48-9882-63859A07FB87}">
      <dgm:prSet/>
      <dgm:spPr/>
      <dgm:t>
        <a:bodyPr/>
        <a:lstStyle/>
        <a:p>
          <a:endParaRPr kumimoji="1" lang="ja-JP" altLang="en-US"/>
        </a:p>
      </dgm:t>
    </dgm:pt>
    <dgm:pt modelId="{06C2621D-6901-9441-8DCC-EBD66A3E5D63}">
      <dgm:prSet/>
      <dgm:spPr/>
      <dgm:t>
        <a:bodyPr/>
        <a:lstStyle/>
        <a:p>
          <a:r>
            <a:rPr kumimoji="1" lang="en-US" altLang="ja-JP" b="1" dirty="0"/>
            <a:t>2024</a:t>
          </a:r>
          <a:endParaRPr kumimoji="1" lang="ja-JP" altLang="en-US" b="1"/>
        </a:p>
      </dgm:t>
    </dgm:pt>
    <dgm:pt modelId="{BC2A529A-3E04-014F-B3DD-865FFAF75451}" type="parTrans" cxnId="{CFA5CDE8-CE19-9D4B-9630-F29031A513A3}">
      <dgm:prSet/>
      <dgm:spPr/>
      <dgm:t>
        <a:bodyPr/>
        <a:lstStyle/>
        <a:p>
          <a:endParaRPr kumimoji="1" lang="ja-JP" altLang="en-US"/>
        </a:p>
      </dgm:t>
    </dgm:pt>
    <dgm:pt modelId="{52E87CD3-5741-1D4D-BF32-BBD8B337C26F}" type="sibTrans" cxnId="{CFA5CDE8-CE19-9D4B-9630-F29031A513A3}">
      <dgm:prSet/>
      <dgm:spPr/>
      <dgm:t>
        <a:bodyPr/>
        <a:lstStyle/>
        <a:p>
          <a:endParaRPr kumimoji="1" lang="ja-JP" altLang="en-US"/>
        </a:p>
      </dgm:t>
    </dgm:pt>
    <dgm:pt modelId="{5CC77D86-0D44-6E43-8446-228D1BDE9922}">
      <dgm:prSet/>
      <dgm:spPr/>
      <dgm:t>
        <a:bodyPr/>
        <a:lstStyle/>
        <a:p>
          <a:r>
            <a:rPr kumimoji="1" lang="en-US" altLang="ja-JP" b="1" dirty="0"/>
            <a:t>2025</a:t>
          </a:r>
          <a:endParaRPr kumimoji="1" lang="ja-JP" altLang="en-US" b="1"/>
        </a:p>
      </dgm:t>
    </dgm:pt>
    <dgm:pt modelId="{7F434704-8BAC-974D-98EF-A935C2375DFF}" type="parTrans" cxnId="{1695AB67-81F5-8740-B30D-7C7F15BEC4DC}">
      <dgm:prSet/>
      <dgm:spPr/>
      <dgm:t>
        <a:bodyPr/>
        <a:lstStyle/>
        <a:p>
          <a:endParaRPr kumimoji="1" lang="ja-JP" altLang="en-US"/>
        </a:p>
      </dgm:t>
    </dgm:pt>
    <dgm:pt modelId="{469213AE-4E33-6E4E-A9D7-6FAB00431678}" type="sibTrans" cxnId="{1695AB67-81F5-8740-B30D-7C7F15BEC4DC}">
      <dgm:prSet/>
      <dgm:spPr/>
      <dgm:t>
        <a:bodyPr/>
        <a:lstStyle/>
        <a:p>
          <a:endParaRPr kumimoji="1" lang="ja-JP" altLang="en-US"/>
        </a:p>
      </dgm:t>
    </dgm:pt>
    <dgm:pt modelId="{9FC01854-C7E8-294B-99FD-163A568A444B}" type="pres">
      <dgm:prSet presAssocID="{3FE9D1C8-FF0B-D446-993E-9970A7445608}" presName="Name0" presStyleCnt="0">
        <dgm:presLayoutVars>
          <dgm:dir/>
          <dgm:animLvl val="lvl"/>
          <dgm:resizeHandles val="exact"/>
        </dgm:presLayoutVars>
      </dgm:prSet>
      <dgm:spPr/>
    </dgm:pt>
    <dgm:pt modelId="{307AF031-F6A4-1D4F-94A7-06FD3A2B423D}" type="pres">
      <dgm:prSet presAssocID="{FD1DB01E-D7E7-484A-AA20-200A8683149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594C30A-15DA-C44D-9676-17ACF585A780}" type="pres">
      <dgm:prSet presAssocID="{9ED5E2AA-5339-654E-8030-640FA4223FB7}" presName="parTxOnlySpace" presStyleCnt="0"/>
      <dgm:spPr/>
    </dgm:pt>
    <dgm:pt modelId="{AC395CEF-87C4-7846-9919-C7A9001FECD5}" type="pres">
      <dgm:prSet presAssocID="{9F873C54-7DDB-7842-9542-77A5F3DF917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635BC94-75F0-E242-B28B-C6D56A898B8F}" type="pres">
      <dgm:prSet presAssocID="{F37DFC26-8A1F-A44A-9904-21C4A408CB2E}" presName="parTxOnlySpace" presStyleCnt="0"/>
      <dgm:spPr/>
    </dgm:pt>
    <dgm:pt modelId="{7AF65A96-DB92-B843-8B08-8933DD9000F8}" type="pres">
      <dgm:prSet presAssocID="{8874FD47-9D37-3C42-B5DC-93BEC607CB1B}" presName="parTxOnly" presStyleLbl="node1" presStyleIdx="2" presStyleCnt="5" custLinFactNeighborY="4378">
        <dgm:presLayoutVars>
          <dgm:chMax val="0"/>
          <dgm:chPref val="0"/>
          <dgm:bulletEnabled val="1"/>
        </dgm:presLayoutVars>
      </dgm:prSet>
      <dgm:spPr/>
    </dgm:pt>
    <dgm:pt modelId="{EF2C7F5A-5B88-1A4B-B403-EBD0A7D00E9C}" type="pres">
      <dgm:prSet presAssocID="{9FCE1AAB-88DB-5545-8374-C87943DDDCF5}" presName="parTxOnlySpace" presStyleCnt="0"/>
      <dgm:spPr/>
    </dgm:pt>
    <dgm:pt modelId="{56BD5427-99A4-C848-BE95-F0ACACBAF373}" type="pres">
      <dgm:prSet presAssocID="{06C2621D-6901-9441-8DCC-EBD66A3E5D6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06DADA2-D41B-C648-AF2A-7F196E2959F8}" type="pres">
      <dgm:prSet presAssocID="{52E87CD3-5741-1D4D-BF32-BBD8B337C26F}" presName="parTxOnlySpace" presStyleCnt="0"/>
      <dgm:spPr/>
    </dgm:pt>
    <dgm:pt modelId="{D1C1443D-8E4D-3246-8779-ABA65AC12F10}" type="pres">
      <dgm:prSet presAssocID="{5CC77D86-0D44-6E43-8446-228D1BDE9922}" presName="parTxOnly" presStyleLbl="node1" presStyleIdx="4" presStyleCnt="5" custLinFactNeighborX="1123" custLinFactNeighborY="-74227">
        <dgm:presLayoutVars>
          <dgm:chMax val="0"/>
          <dgm:chPref val="0"/>
          <dgm:bulletEnabled val="1"/>
        </dgm:presLayoutVars>
      </dgm:prSet>
      <dgm:spPr/>
    </dgm:pt>
  </dgm:ptLst>
  <dgm:cxnLst>
    <dgm:cxn modelId="{743C3501-B4E8-0B4C-98EE-BDCF452B2152}" srcId="{3FE9D1C8-FF0B-D446-993E-9970A7445608}" destId="{9F873C54-7DDB-7842-9542-77A5F3DF9177}" srcOrd="1" destOrd="0" parTransId="{EF8EFD07-A155-5441-BCC5-42E5EF5DF4C9}" sibTransId="{F37DFC26-8A1F-A44A-9904-21C4A408CB2E}"/>
    <dgm:cxn modelId="{415AD524-6CC8-F442-8F42-B2D4D57A2419}" srcId="{3FE9D1C8-FF0B-D446-993E-9970A7445608}" destId="{FD1DB01E-D7E7-484A-AA20-200A86831494}" srcOrd="0" destOrd="0" parTransId="{14529153-8747-6140-B9E7-3641C2D9BFB0}" sibTransId="{9ED5E2AA-5339-654E-8030-640FA4223FB7}"/>
    <dgm:cxn modelId="{D73B3038-7316-5047-B4E0-AC50E69465A9}" type="presOf" srcId="{8874FD47-9D37-3C42-B5DC-93BEC607CB1B}" destId="{7AF65A96-DB92-B843-8B08-8933DD9000F8}" srcOrd="0" destOrd="0" presId="urn:microsoft.com/office/officeart/2005/8/layout/chevron1"/>
    <dgm:cxn modelId="{347CAA43-BFF9-6F43-AF2E-40D285C0107C}" type="presOf" srcId="{FD1DB01E-D7E7-484A-AA20-200A86831494}" destId="{307AF031-F6A4-1D4F-94A7-06FD3A2B423D}" srcOrd="0" destOrd="0" presId="urn:microsoft.com/office/officeart/2005/8/layout/chevron1"/>
    <dgm:cxn modelId="{C6AE844F-5378-B640-94C9-118AA142CE16}" type="presOf" srcId="{9F873C54-7DDB-7842-9542-77A5F3DF9177}" destId="{AC395CEF-87C4-7846-9919-C7A9001FECD5}" srcOrd="0" destOrd="0" presId="urn:microsoft.com/office/officeart/2005/8/layout/chevron1"/>
    <dgm:cxn modelId="{0074635F-3F35-BC48-9882-63859A07FB87}" srcId="{3FE9D1C8-FF0B-D446-993E-9970A7445608}" destId="{8874FD47-9D37-3C42-B5DC-93BEC607CB1B}" srcOrd="2" destOrd="0" parTransId="{3E248910-BE62-F041-B745-238C91B58AD7}" sibTransId="{9FCE1AAB-88DB-5545-8374-C87943DDDCF5}"/>
    <dgm:cxn modelId="{80AB4160-4B8E-C448-9EFA-795600AC1023}" type="presOf" srcId="{3FE9D1C8-FF0B-D446-993E-9970A7445608}" destId="{9FC01854-C7E8-294B-99FD-163A568A444B}" srcOrd="0" destOrd="0" presId="urn:microsoft.com/office/officeart/2005/8/layout/chevron1"/>
    <dgm:cxn modelId="{1695AB67-81F5-8740-B30D-7C7F15BEC4DC}" srcId="{3FE9D1C8-FF0B-D446-993E-9970A7445608}" destId="{5CC77D86-0D44-6E43-8446-228D1BDE9922}" srcOrd="4" destOrd="0" parTransId="{7F434704-8BAC-974D-98EF-A935C2375DFF}" sibTransId="{469213AE-4E33-6E4E-A9D7-6FAB00431678}"/>
    <dgm:cxn modelId="{06411C9A-BB22-1947-ACB6-5791956E8342}" type="presOf" srcId="{5CC77D86-0D44-6E43-8446-228D1BDE9922}" destId="{D1C1443D-8E4D-3246-8779-ABA65AC12F10}" srcOrd="0" destOrd="0" presId="urn:microsoft.com/office/officeart/2005/8/layout/chevron1"/>
    <dgm:cxn modelId="{EA1AD4E3-4B86-794F-BB20-12FF523DD29B}" type="presOf" srcId="{06C2621D-6901-9441-8DCC-EBD66A3E5D63}" destId="{56BD5427-99A4-C848-BE95-F0ACACBAF373}" srcOrd="0" destOrd="0" presId="urn:microsoft.com/office/officeart/2005/8/layout/chevron1"/>
    <dgm:cxn modelId="{CFA5CDE8-CE19-9D4B-9630-F29031A513A3}" srcId="{3FE9D1C8-FF0B-D446-993E-9970A7445608}" destId="{06C2621D-6901-9441-8DCC-EBD66A3E5D63}" srcOrd="3" destOrd="0" parTransId="{BC2A529A-3E04-014F-B3DD-865FFAF75451}" sibTransId="{52E87CD3-5741-1D4D-BF32-BBD8B337C26F}"/>
    <dgm:cxn modelId="{9C04C14D-DD22-6144-A1C2-324F8541029D}" type="presParOf" srcId="{9FC01854-C7E8-294B-99FD-163A568A444B}" destId="{307AF031-F6A4-1D4F-94A7-06FD3A2B423D}" srcOrd="0" destOrd="0" presId="urn:microsoft.com/office/officeart/2005/8/layout/chevron1"/>
    <dgm:cxn modelId="{C09D41B8-E40C-314F-9AB8-13537757BA31}" type="presParOf" srcId="{9FC01854-C7E8-294B-99FD-163A568A444B}" destId="{A594C30A-15DA-C44D-9676-17ACF585A780}" srcOrd="1" destOrd="0" presId="urn:microsoft.com/office/officeart/2005/8/layout/chevron1"/>
    <dgm:cxn modelId="{CC70114E-801D-AA42-845F-37CAB2F01691}" type="presParOf" srcId="{9FC01854-C7E8-294B-99FD-163A568A444B}" destId="{AC395CEF-87C4-7846-9919-C7A9001FECD5}" srcOrd="2" destOrd="0" presId="urn:microsoft.com/office/officeart/2005/8/layout/chevron1"/>
    <dgm:cxn modelId="{32D17B13-CE9C-D242-AF59-4CCAE153B31D}" type="presParOf" srcId="{9FC01854-C7E8-294B-99FD-163A568A444B}" destId="{7635BC94-75F0-E242-B28B-C6D56A898B8F}" srcOrd="3" destOrd="0" presId="urn:microsoft.com/office/officeart/2005/8/layout/chevron1"/>
    <dgm:cxn modelId="{81860BD4-6164-1D42-B4A7-AD94F9A34753}" type="presParOf" srcId="{9FC01854-C7E8-294B-99FD-163A568A444B}" destId="{7AF65A96-DB92-B843-8B08-8933DD9000F8}" srcOrd="4" destOrd="0" presId="urn:microsoft.com/office/officeart/2005/8/layout/chevron1"/>
    <dgm:cxn modelId="{E5EC1D66-8195-6848-80EA-24050F0B9CD9}" type="presParOf" srcId="{9FC01854-C7E8-294B-99FD-163A568A444B}" destId="{EF2C7F5A-5B88-1A4B-B403-EBD0A7D00E9C}" srcOrd="5" destOrd="0" presId="urn:microsoft.com/office/officeart/2005/8/layout/chevron1"/>
    <dgm:cxn modelId="{57AD5C60-D690-F941-A0FB-66F6B85F9215}" type="presParOf" srcId="{9FC01854-C7E8-294B-99FD-163A568A444B}" destId="{56BD5427-99A4-C848-BE95-F0ACACBAF373}" srcOrd="6" destOrd="0" presId="urn:microsoft.com/office/officeart/2005/8/layout/chevron1"/>
    <dgm:cxn modelId="{60E8ED8B-C768-DB4C-B3EE-0D3B3344A62C}" type="presParOf" srcId="{9FC01854-C7E8-294B-99FD-163A568A444B}" destId="{C06DADA2-D41B-C648-AF2A-7F196E2959F8}" srcOrd="7" destOrd="0" presId="urn:microsoft.com/office/officeart/2005/8/layout/chevron1"/>
    <dgm:cxn modelId="{506C716A-DAD6-6D4A-B670-3A40E63063E2}" type="presParOf" srcId="{9FC01854-C7E8-294B-99FD-163A568A444B}" destId="{D1C1443D-8E4D-3246-8779-ABA65AC12F1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1B6D94-E9C9-2843-86DF-1D742BDE1805}" type="doc">
      <dgm:prSet loTypeId="urn:microsoft.com/office/officeart/2005/8/layout/radial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3B3A5CC2-AF7C-FD41-97D4-453887679B7B}">
      <dgm:prSet phldrT="[テキスト]" custT="1"/>
      <dgm:spPr/>
      <dgm:t>
        <a:bodyPr anchor="t"/>
        <a:lstStyle/>
        <a:p>
          <a:pPr algn="ctr"/>
          <a:r>
            <a:rPr kumimoji="1" lang="ja-JP" altLang="en-US" sz="1800" b="1" i="1">
              <a:latin typeface="Meiryo" panose="020B0604030504040204" pitchFamily="34" charset="-128"/>
              <a:ea typeface="Meiryo" panose="020B0604030504040204" pitchFamily="34" charset="-128"/>
            </a:rPr>
            <a:t>本　部</a:t>
          </a:r>
          <a:endParaRPr kumimoji="1" lang="en-US" altLang="ja-JP" sz="1800" b="1" i="1" dirty="0">
            <a:latin typeface="Meiryo" panose="020B0604030504040204" pitchFamily="34" charset="-128"/>
            <a:ea typeface="Meiryo" panose="020B0604030504040204" pitchFamily="34" charset="-128"/>
          </a:endParaRPr>
        </a:p>
        <a:p>
          <a:pPr algn="ctr"/>
          <a:r>
            <a:rPr kumimoji="1" lang="ja-JP" altLang="en-US" sz="2400" b="1" i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rPr>
            <a:t>「変革の安定化」</a:t>
          </a:r>
          <a:endParaRPr kumimoji="1" lang="en-US" altLang="ja-JP" sz="2400" b="1" i="1" dirty="0">
            <a:solidFill>
              <a:schemeClr val="bg1"/>
            </a:solidFill>
            <a:latin typeface="Meiryo" panose="020B0604030504040204" pitchFamily="34" charset="-128"/>
            <a:ea typeface="Meiryo" panose="020B0604030504040204" pitchFamily="34" charset="-128"/>
          </a:endParaRPr>
        </a:p>
        <a:p>
          <a:pPr algn="ctr"/>
          <a:endParaRPr kumimoji="1" lang="ja-JP" altLang="en-US" sz="2800">
            <a:latin typeface="UD Digi Kyokasho NK-B" panose="02020700000000000000" pitchFamily="18" charset="-128"/>
            <a:ea typeface="UD Digi Kyokasho NK-B" panose="02020700000000000000" pitchFamily="18" charset="-128"/>
          </a:endParaRPr>
        </a:p>
      </dgm:t>
    </dgm:pt>
    <dgm:pt modelId="{AE2EB44D-D2C0-584A-AC1B-8EC9685D910A}" type="parTrans" cxnId="{773B5477-1D25-2548-9363-72D8BF31E76E}">
      <dgm:prSet/>
      <dgm:spPr/>
      <dgm:t>
        <a:bodyPr/>
        <a:lstStyle/>
        <a:p>
          <a:endParaRPr kumimoji="1" lang="ja-JP" altLang="en-US"/>
        </a:p>
      </dgm:t>
    </dgm:pt>
    <dgm:pt modelId="{FC23522C-59F6-8A4F-9455-C745ABAB0FF1}" type="sibTrans" cxnId="{773B5477-1D25-2548-9363-72D8BF31E76E}">
      <dgm:prSet/>
      <dgm:spPr/>
      <dgm:t>
        <a:bodyPr/>
        <a:lstStyle/>
        <a:p>
          <a:endParaRPr kumimoji="1" lang="ja-JP" altLang="en-US"/>
        </a:p>
      </dgm:t>
    </dgm:pt>
    <dgm:pt modelId="{1FE3D8AC-EAF9-F94A-86E2-279CFC836548}">
      <dgm:prSet phldrT="[テキスト]" custT="1"/>
      <dgm:spPr/>
      <dgm:t>
        <a:bodyPr/>
        <a:lstStyle/>
        <a:p>
          <a:pPr algn="ctr"/>
          <a:r>
            <a:rPr kumimoji="1" lang="ja-JP" altLang="en-US" sz="1800" b="1" i="1">
              <a:latin typeface="Meiryo" panose="020B0604030504040204" pitchFamily="34" charset="-128"/>
              <a:ea typeface="Meiryo" panose="020B0604030504040204" pitchFamily="34" charset="-128"/>
            </a:rPr>
            <a:t>審判員育成強化事業</a:t>
          </a:r>
          <a:endParaRPr kumimoji="1" lang="en-US" altLang="ja-JP" sz="1800" b="1" i="1" dirty="0">
            <a:latin typeface="Meiryo" panose="020B0604030504040204" pitchFamily="34" charset="-128"/>
            <a:ea typeface="Meiryo" panose="020B0604030504040204" pitchFamily="34" charset="-128"/>
          </a:endParaRPr>
        </a:p>
        <a:p>
          <a:pPr algn="ctr"/>
          <a:r>
            <a:rPr kumimoji="1" lang="ja-JP" altLang="en-US" sz="1600" b="1" i="1">
              <a:latin typeface="Meiryo" panose="020B0604030504040204" pitchFamily="34" charset="-128"/>
              <a:ea typeface="Meiryo" panose="020B0604030504040204" pitchFamily="34" charset="-128"/>
            </a:rPr>
            <a:t>「」　</a:t>
          </a:r>
          <a:endParaRPr kumimoji="1" lang="ja-JP" altLang="en-US" sz="1600">
            <a:latin typeface="UD Digi Kyokasho NK-B" panose="02020700000000000000" pitchFamily="18" charset="-128"/>
            <a:ea typeface="UD Digi Kyokasho NK-B" panose="02020700000000000000" pitchFamily="18" charset="-128"/>
          </a:endParaRPr>
        </a:p>
      </dgm:t>
    </dgm:pt>
    <dgm:pt modelId="{3DA46A26-8493-8140-A7C5-9B73009DE4C5}" type="parTrans" cxnId="{C53C1658-BC16-4644-84B0-6A2BC7896526}">
      <dgm:prSet/>
      <dgm:spPr/>
      <dgm:t>
        <a:bodyPr/>
        <a:lstStyle/>
        <a:p>
          <a:endParaRPr kumimoji="1" lang="ja-JP" altLang="en-US"/>
        </a:p>
      </dgm:t>
    </dgm:pt>
    <dgm:pt modelId="{031E22BF-CAE7-A940-90B3-25427DFA2710}" type="sibTrans" cxnId="{C53C1658-BC16-4644-84B0-6A2BC7896526}">
      <dgm:prSet/>
      <dgm:spPr/>
      <dgm:t>
        <a:bodyPr/>
        <a:lstStyle/>
        <a:p>
          <a:endParaRPr kumimoji="1" lang="ja-JP" altLang="en-US"/>
        </a:p>
      </dgm:t>
    </dgm:pt>
    <dgm:pt modelId="{16BB11A3-5EEF-EB48-8393-42CA864B331A}">
      <dgm:prSet phldrT="[テキスト]" custT="1"/>
      <dgm:spPr/>
      <dgm:t>
        <a:bodyPr/>
        <a:lstStyle/>
        <a:p>
          <a:r>
            <a:rPr kumimoji="1" lang="ja-JP" altLang="en-US" sz="1800" b="1" i="1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rPr>
            <a:t>レフェリーアカデミー</a:t>
          </a:r>
          <a:endParaRPr kumimoji="1" lang="en-US" altLang="ja-JP" sz="1800" b="1" i="1" dirty="0">
            <a:solidFill>
              <a:schemeClr val="tx1"/>
            </a:solidFill>
            <a:latin typeface="Meiryo" panose="020B0604030504040204" pitchFamily="34" charset="-128"/>
            <a:ea typeface="Meiryo" panose="020B0604030504040204" pitchFamily="34" charset="-128"/>
          </a:endParaRPr>
        </a:p>
        <a:p>
          <a:r>
            <a:rPr kumimoji="1" lang="ja-JP" altLang="en-US" sz="1800" b="1" i="1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rPr>
            <a:t>「」</a:t>
          </a:r>
          <a:endParaRPr kumimoji="1" lang="en-US" altLang="ja-JP" sz="1800" b="1" i="1" dirty="0">
            <a:solidFill>
              <a:schemeClr val="tx1"/>
            </a:solidFill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0F08B018-73EF-B246-90F7-9C83AF9855A7}" type="parTrans" cxnId="{D8D11F4D-54C3-914A-BF50-2CA12824F412}">
      <dgm:prSet/>
      <dgm:spPr/>
      <dgm:t>
        <a:bodyPr/>
        <a:lstStyle/>
        <a:p>
          <a:endParaRPr kumimoji="1" lang="ja-JP" altLang="en-US"/>
        </a:p>
      </dgm:t>
    </dgm:pt>
    <dgm:pt modelId="{7A58D55A-2DC6-004F-856D-E4395E78C2A7}" type="sibTrans" cxnId="{D8D11F4D-54C3-914A-BF50-2CA12824F412}">
      <dgm:prSet/>
      <dgm:spPr/>
      <dgm:t>
        <a:bodyPr/>
        <a:lstStyle/>
        <a:p>
          <a:endParaRPr kumimoji="1" lang="ja-JP" altLang="en-US"/>
        </a:p>
      </dgm:t>
    </dgm:pt>
    <dgm:pt modelId="{449253B7-D434-484D-AC4C-E070B68B1B27}">
      <dgm:prSet phldrT="[テキスト]" custT="1"/>
      <dgm:spPr/>
      <dgm:t>
        <a:bodyPr/>
        <a:lstStyle/>
        <a:p>
          <a:r>
            <a:rPr kumimoji="1" lang="ja-JP" altLang="en-US" sz="1800" b="1" i="1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rPr>
            <a:t>レフェリーマネジメント</a:t>
          </a:r>
          <a:endParaRPr kumimoji="1" lang="en-US" altLang="ja-JP" sz="1800" b="1" i="1" dirty="0">
            <a:solidFill>
              <a:schemeClr val="tx1"/>
            </a:solidFill>
            <a:latin typeface="Meiryo" panose="020B0604030504040204" pitchFamily="34" charset="-128"/>
            <a:ea typeface="Meiryo" panose="020B0604030504040204" pitchFamily="34" charset="-128"/>
          </a:endParaRPr>
        </a:p>
        <a:p>
          <a:r>
            <a:rPr kumimoji="1" lang="ja-JP" altLang="en-US" sz="1800" b="1" i="1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rPr>
            <a:t>「」</a:t>
          </a:r>
          <a:endParaRPr kumimoji="1" lang="en-US" altLang="ja-JP" sz="1800" b="1" i="1" dirty="0">
            <a:solidFill>
              <a:schemeClr val="tx1"/>
            </a:solidFill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675A17AA-866B-B742-9C29-E7BAD5BC26CB}" type="parTrans" cxnId="{4B9AACFE-DC69-1244-84DA-76EF60E67DB1}">
      <dgm:prSet/>
      <dgm:spPr/>
      <dgm:t>
        <a:bodyPr/>
        <a:lstStyle/>
        <a:p>
          <a:endParaRPr kumimoji="1" lang="ja-JP" altLang="en-US"/>
        </a:p>
      </dgm:t>
    </dgm:pt>
    <dgm:pt modelId="{2F12F130-40D7-C642-832D-B67A20D38F2E}" type="sibTrans" cxnId="{4B9AACFE-DC69-1244-84DA-76EF60E67DB1}">
      <dgm:prSet/>
      <dgm:spPr/>
      <dgm:t>
        <a:bodyPr/>
        <a:lstStyle/>
        <a:p>
          <a:endParaRPr kumimoji="1" lang="ja-JP" altLang="en-US"/>
        </a:p>
      </dgm:t>
    </dgm:pt>
    <dgm:pt modelId="{D60352D8-726C-5C4E-B588-8C6F00EC411F}">
      <dgm:prSet phldrT="[テキスト]" custT="1"/>
      <dgm:spPr/>
      <dgm:t>
        <a:bodyPr/>
        <a:lstStyle/>
        <a:p>
          <a:r>
            <a:rPr kumimoji="1" lang="ja-JP" altLang="en-US" sz="1800" b="1" i="1">
              <a:latin typeface="Meiryo" panose="020B0604030504040204" pitchFamily="34" charset="-128"/>
              <a:ea typeface="Meiryo" panose="020B0604030504040204" pitchFamily="34" charset="-128"/>
            </a:rPr>
            <a:t>審判指導者トレセン</a:t>
          </a:r>
          <a:endParaRPr kumimoji="1" lang="en-US" altLang="ja-JP" sz="1800" b="1" i="1" dirty="0">
            <a:latin typeface="Meiryo" panose="020B0604030504040204" pitchFamily="34" charset="-128"/>
            <a:ea typeface="Meiryo" panose="020B0604030504040204" pitchFamily="34" charset="-128"/>
          </a:endParaRPr>
        </a:p>
        <a:p>
          <a:r>
            <a:rPr kumimoji="1" lang="ja-JP" altLang="en-US" sz="1800" b="1" i="1">
              <a:latin typeface="Meiryo" panose="020B0604030504040204" pitchFamily="34" charset="-128"/>
              <a:ea typeface="Meiryo" panose="020B0604030504040204" pitchFamily="34" charset="-128"/>
            </a:rPr>
            <a:t>「」</a:t>
          </a:r>
        </a:p>
      </dgm:t>
    </dgm:pt>
    <dgm:pt modelId="{89C58B90-EEAD-FE46-9909-2C4D20BE56D8}" type="parTrans" cxnId="{7E640141-B7FC-624D-94A5-8F308FBE3CEE}">
      <dgm:prSet/>
      <dgm:spPr/>
      <dgm:t>
        <a:bodyPr/>
        <a:lstStyle/>
        <a:p>
          <a:endParaRPr kumimoji="1" lang="ja-JP" altLang="en-US"/>
        </a:p>
      </dgm:t>
    </dgm:pt>
    <dgm:pt modelId="{CABF5898-6715-9241-A7B4-D3AC77D25A1A}" type="sibTrans" cxnId="{7E640141-B7FC-624D-94A5-8F308FBE3CEE}">
      <dgm:prSet/>
      <dgm:spPr/>
      <dgm:t>
        <a:bodyPr/>
        <a:lstStyle/>
        <a:p>
          <a:endParaRPr kumimoji="1" lang="ja-JP" altLang="en-US"/>
        </a:p>
      </dgm:t>
    </dgm:pt>
    <dgm:pt modelId="{A80394D4-ED01-9541-ADBB-F34D82DB7C71}">
      <dgm:prSet phldrT="[テキスト]" custScaleX="496671" custRadScaleRad="134195" custRadScaleInc="92403"/>
      <dgm:spPr/>
    </dgm:pt>
    <dgm:pt modelId="{7C237C25-BA42-4E43-A19C-D2FB8EDC2478}" type="parTrans" cxnId="{25C0ECE6-4751-8545-B54D-896172272785}">
      <dgm:prSet/>
      <dgm:spPr/>
      <dgm:t>
        <a:bodyPr/>
        <a:lstStyle/>
        <a:p>
          <a:endParaRPr kumimoji="1" lang="ja-JP" altLang="en-US"/>
        </a:p>
      </dgm:t>
    </dgm:pt>
    <dgm:pt modelId="{8337C9F7-3FA8-404E-84FC-25B2CD1EE20F}" type="sibTrans" cxnId="{25C0ECE6-4751-8545-B54D-896172272785}">
      <dgm:prSet/>
      <dgm:spPr/>
      <dgm:t>
        <a:bodyPr/>
        <a:lstStyle/>
        <a:p>
          <a:endParaRPr kumimoji="1" lang="ja-JP" altLang="en-US"/>
        </a:p>
      </dgm:t>
    </dgm:pt>
    <dgm:pt modelId="{00E0A526-7C5C-A549-A8B3-F0323249D3B8}">
      <dgm:prSet custT="1"/>
      <dgm:spPr/>
      <dgm:t>
        <a:bodyPr/>
        <a:lstStyle/>
        <a:p>
          <a:r>
            <a:rPr kumimoji="1" lang="ja-JP" altLang="en-US" sz="1600" b="1"/>
            <a:t>ブロック部会＆郡市委託事業</a:t>
          </a:r>
          <a:endParaRPr kumimoji="1" lang="en-US" altLang="ja-JP" sz="1600" b="1" dirty="0"/>
        </a:p>
        <a:p>
          <a:r>
            <a:rPr kumimoji="1" lang="ja-JP" altLang="en-US" sz="1600" b="1"/>
            <a:t>「」</a:t>
          </a:r>
        </a:p>
      </dgm:t>
    </dgm:pt>
    <dgm:pt modelId="{3A921689-AA8D-9441-8DAD-8F27CC791C7A}" type="parTrans" cxnId="{A0D4B933-5F04-3E4F-BCEF-7E19D218D4AA}">
      <dgm:prSet/>
      <dgm:spPr/>
      <dgm:t>
        <a:bodyPr/>
        <a:lstStyle/>
        <a:p>
          <a:endParaRPr kumimoji="1" lang="ja-JP" altLang="en-US"/>
        </a:p>
      </dgm:t>
    </dgm:pt>
    <dgm:pt modelId="{7241EB6F-80AC-7B42-8AED-FCB251D973DC}" type="sibTrans" cxnId="{A0D4B933-5F04-3E4F-BCEF-7E19D218D4AA}">
      <dgm:prSet/>
      <dgm:spPr/>
      <dgm:t>
        <a:bodyPr/>
        <a:lstStyle/>
        <a:p>
          <a:endParaRPr kumimoji="1" lang="ja-JP" altLang="en-US"/>
        </a:p>
      </dgm:t>
    </dgm:pt>
    <dgm:pt modelId="{75F7B0D5-EEDC-A540-9986-19B9B8EC78BD}" type="pres">
      <dgm:prSet presAssocID="{941B6D94-E9C9-2843-86DF-1D742BDE180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ECFA23-E526-FA48-9D8D-4252E21C2925}" type="pres">
      <dgm:prSet presAssocID="{3B3A5CC2-AF7C-FD41-97D4-453887679B7B}" presName="centerShape" presStyleLbl="node0" presStyleIdx="0" presStyleCnt="1" custScaleX="216829" custScaleY="129632" custLinFactNeighborX="-532" custLinFactNeighborY="-981"/>
      <dgm:spPr/>
    </dgm:pt>
    <dgm:pt modelId="{C720254A-77E8-8341-AD75-AEFBC1E50D1D}" type="pres">
      <dgm:prSet presAssocID="{3DA46A26-8493-8140-A7C5-9B73009DE4C5}" presName="Name9" presStyleLbl="parChTrans1D2" presStyleIdx="0" presStyleCnt="5"/>
      <dgm:spPr/>
    </dgm:pt>
    <dgm:pt modelId="{DB718BE0-C977-7F4E-A09F-6BD786F1C3AF}" type="pres">
      <dgm:prSet presAssocID="{3DA46A26-8493-8140-A7C5-9B73009DE4C5}" presName="connTx" presStyleLbl="parChTrans1D2" presStyleIdx="0" presStyleCnt="5"/>
      <dgm:spPr/>
    </dgm:pt>
    <dgm:pt modelId="{D0241833-C44E-F041-94F8-19F64E397F0F}" type="pres">
      <dgm:prSet presAssocID="{1FE3D8AC-EAF9-F94A-86E2-279CFC836548}" presName="node" presStyleLbl="node1" presStyleIdx="0" presStyleCnt="5" custScaleX="280128" custScaleY="103526" custRadScaleRad="103719" custRadScaleInc="-31023">
        <dgm:presLayoutVars>
          <dgm:bulletEnabled val="1"/>
        </dgm:presLayoutVars>
      </dgm:prSet>
      <dgm:spPr/>
    </dgm:pt>
    <dgm:pt modelId="{D23FFF4B-CA80-E743-AF16-9A0610B94E27}" type="pres">
      <dgm:prSet presAssocID="{0F08B018-73EF-B246-90F7-9C83AF9855A7}" presName="Name9" presStyleLbl="parChTrans1D2" presStyleIdx="1" presStyleCnt="5"/>
      <dgm:spPr/>
    </dgm:pt>
    <dgm:pt modelId="{D1D8AA8C-D124-064C-A69E-210632E184BC}" type="pres">
      <dgm:prSet presAssocID="{0F08B018-73EF-B246-90F7-9C83AF9855A7}" presName="connTx" presStyleLbl="parChTrans1D2" presStyleIdx="1" presStyleCnt="5"/>
      <dgm:spPr/>
    </dgm:pt>
    <dgm:pt modelId="{3F07412E-8674-124E-985D-3191B14A129D}" type="pres">
      <dgm:prSet presAssocID="{16BB11A3-5EEF-EB48-8393-42CA864B331A}" presName="node" presStyleLbl="node1" presStyleIdx="1" presStyleCnt="5" custScaleX="250632" custScaleY="139247" custRadScaleRad="173678" custRadScaleInc="-299">
        <dgm:presLayoutVars>
          <dgm:bulletEnabled val="1"/>
        </dgm:presLayoutVars>
      </dgm:prSet>
      <dgm:spPr/>
    </dgm:pt>
    <dgm:pt modelId="{60A588FC-021A-E842-80C6-D9C30DFE8A5F}" type="pres">
      <dgm:prSet presAssocID="{675A17AA-866B-B742-9C29-E7BAD5BC26CB}" presName="Name9" presStyleLbl="parChTrans1D2" presStyleIdx="2" presStyleCnt="5"/>
      <dgm:spPr/>
    </dgm:pt>
    <dgm:pt modelId="{7C9C3F37-7635-D747-9B7B-02D4045E9C15}" type="pres">
      <dgm:prSet presAssocID="{675A17AA-866B-B742-9C29-E7BAD5BC26CB}" presName="connTx" presStyleLbl="parChTrans1D2" presStyleIdx="2" presStyleCnt="5"/>
      <dgm:spPr/>
    </dgm:pt>
    <dgm:pt modelId="{CE4AC186-D37A-4E41-ADE0-8B1D6BCDFAA0}" type="pres">
      <dgm:prSet presAssocID="{449253B7-D434-484D-AC4C-E070B68B1B27}" presName="node" presStyleLbl="node1" presStyleIdx="2" presStyleCnt="5" custScaleX="338733" custRadScaleRad="166573" custRadScaleInc="-61126">
        <dgm:presLayoutVars>
          <dgm:bulletEnabled val="1"/>
        </dgm:presLayoutVars>
      </dgm:prSet>
      <dgm:spPr/>
    </dgm:pt>
    <dgm:pt modelId="{E299D203-3F7E-6049-B3D5-AC75E4C893AC}" type="pres">
      <dgm:prSet presAssocID="{89C58B90-EEAD-FE46-9909-2C4D20BE56D8}" presName="Name9" presStyleLbl="parChTrans1D2" presStyleIdx="3" presStyleCnt="5"/>
      <dgm:spPr/>
    </dgm:pt>
    <dgm:pt modelId="{A2125591-53BB-1241-B8B7-9A8C4B252D88}" type="pres">
      <dgm:prSet presAssocID="{89C58B90-EEAD-FE46-9909-2C4D20BE56D8}" presName="connTx" presStyleLbl="parChTrans1D2" presStyleIdx="3" presStyleCnt="5"/>
      <dgm:spPr/>
    </dgm:pt>
    <dgm:pt modelId="{852D5571-296F-3543-9B29-0478A66372BB}" type="pres">
      <dgm:prSet presAssocID="{D60352D8-726C-5C4E-B588-8C6F00EC411F}" presName="node" presStyleLbl="node1" presStyleIdx="3" presStyleCnt="5" custScaleX="334742" custScaleY="106457" custRadScaleRad="156830" custRadScaleInc="72276">
        <dgm:presLayoutVars>
          <dgm:bulletEnabled val="1"/>
        </dgm:presLayoutVars>
      </dgm:prSet>
      <dgm:spPr/>
    </dgm:pt>
    <dgm:pt modelId="{CD314503-88E9-9044-B134-5213FA2CB97B}" type="pres">
      <dgm:prSet presAssocID="{3A921689-AA8D-9441-8DAD-8F27CC791C7A}" presName="Name9" presStyleLbl="parChTrans1D2" presStyleIdx="4" presStyleCnt="5"/>
      <dgm:spPr/>
    </dgm:pt>
    <dgm:pt modelId="{B7820181-EBFE-D240-B1DD-9CAF696FB375}" type="pres">
      <dgm:prSet presAssocID="{3A921689-AA8D-9441-8DAD-8F27CC791C7A}" presName="connTx" presStyleLbl="parChTrans1D2" presStyleIdx="4" presStyleCnt="5"/>
      <dgm:spPr/>
    </dgm:pt>
    <dgm:pt modelId="{7BA7E2D1-F1EA-3C45-88A7-5F5D0EFEFE8E}" type="pres">
      <dgm:prSet presAssocID="{00E0A526-7C5C-A549-A8B3-F0323249D3B8}" presName="node" presStyleLbl="node1" presStyleIdx="4" presStyleCnt="5" custScaleX="251499" custRadScaleRad="172556" custRadScaleInc="-11389">
        <dgm:presLayoutVars>
          <dgm:bulletEnabled val="1"/>
        </dgm:presLayoutVars>
      </dgm:prSet>
      <dgm:spPr/>
    </dgm:pt>
  </dgm:ptLst>
  <dgm:cxnLst>
    <dgm:cxn modelId="{BD849209-F130-984B-A8E4-9EBBC5975DA8}" type="presOf" srcId="{16BB11A3-5EEF-EB48-8393-42CA864B331A}" destId="{3F07412E-8674-124E-985D-3191B14A129D}" srcOrd="0" destOrd="0" presId="urn:microsoft.com/office/officeart/2005/8/layout/radial1"/>
    <dgm:cxn modelId="{69B82E12-E191-9F44-AFEA-35042B61059B}" type="presOf" srcId="{675A17AA-866B-B742-9C29-E7BAD5BC26CB}" destId="{60A588FC-021A-E842-80C6-D9C30DFE8A5F}" srcOrd="0" destOrd="0" presId="urn:microsoft.com/office/officeart/2005/8/layout/radial1"/>
    <dgm:cxn modelId="{72388D18-D3D5-6649-8C99-55608C3B0E0A}" type="presOf" srcId="{3B3A5CC2-AF7C-FD41-97D4-453887679B7B}" destId="{9BECFA23-E526-FA48-9D8D-4252E21C2925}" srcOrd="0" destOrd="0" presId="urn:microsoft.com/office/officeart/2005/8/layout/radial1"/>
    <dgm:cxn modelId="{AF68F619-9D61-3E49-A9E4-313C2BB945A6}" type="presOf" srcId="{D60352D8-726C-5C4E-B588-8C6F00EC411F}" destId="{852D5571-296F-3543-9B29-0478A66372BB}" srcOrd="0" destOrd="0" presId="urn:microsoft.com/office/officeart/2005/8/layout/radial1"/>
    <dgm:cxn modelId="{A0D4B933-5F04-3E4F-BCEF-7E19D218D4AA}" srcId="{3B3A5CC2-AF7C-FD41-97D4-453887679B7B}" destId="{00E0A526-7C5C-A549-A8B3-F0323249D3B8}" srcOrd="4" destOrd="0" parTransId="{3A921689-AA8D-9441-8DAD-8F27CC791C7A}" sibTransId="{7241EB6F-80AC-7B42-8AED-FCB251D973DC}"/>
    <dgm:cxn modelId="{E4084E34-49F2-784A-B277-01BBCA0EFBDC}" type="presOf" srcId="{00E0A526-7C5C-A549-A8B3-F0323249D3B8}" destId="{7BA7E2D1-F1EA-3C45-88A7-5F5D0EFEFE8E}" srcOrd="0" destOrd="0" presId="urn:microsoft.com/office/officeart/2005/8/layout/radial1"/>
    <dgm:cxn modelId="{7E640141-B7FC-624D-94A5-8F308FBE3CEE}" srcId="{3B3A5CC2-AF7C-FD41-97D4-453887679B7B}" destId="{D60352D8-726C-5C4E-B588-8C6F00EC411F}" srcOrd="3" destOrd="0" parTransId="{89C58B90-EEAD-FE46-9909-2C4D20BE56D8}" sibTransId="{CABF5898-6715-9241-A7B4-D3AC77D25A1A}"/>
    <dgm:cxn modelId="{21F4D241-5E56-0B45-A987-6BF25638B424}" type="presOf" srcId="{3A921689-AA8D-9441-8DAD-8F27CC791C7A}" destId="{CD314503-88E9-9044-B134-5213FA2CB97B}" srcOrd="0" destOrd="0" presId="urn:microsoft.com/office/officeart/2005/8/layout/radial1"/>
    <dgm:cxn modelId="{D8D11F4D-54C3-914A-BF50-2CA12824F412}" srcId="{3B3A5CC2-AF7C-FD41-97D4-453887679B7B}" destId="{16BB11A3-5EEF-EB48-8393-42CA864B331A}" srcOrd="1" destOrd="0" parTransId="{0F08B018-73EF-B246-90F7-9C83AF9855A7}" sibTransId="{7A58D55A-2DC6-004F-856D-E4395E78C2A7}"/>
    <dgm:cxn modelId="{C53C1658-BC16-4644-84B0-6A2BC7896526}" srcId="{3B3A5CC2-AF7C-FD41-97D4-453887679B7B}" destId="{1FE3D8AC-EAF9-F94A-86E2-279CFC836548}" srcOrd="0" destOrd="0" parTransId="{3DA46A26-8493-8140-A7C5-9B73009DE4C5}" sibTransId="{031E22BF-CAE7-A940-90B3-25427DFA2710}"/>
    <dgm:cxn modelId="{13C0565A-3719-6E42-9EF8-4D479210648F}" type="presOf" srcId="{3DA46A26-8493-8140-A7C5-9B73009DE4C5}" destId="{DB718BE0-C977-7F4E-A09F-6BD786F1C3AF}" srcOrd="1" destOrd="0" presId="urn:microsoft.com/office/officeart/2005/8/layout/radial1"/>
    <dgm:cxn modelId="{F5DDE962-D0D5-884E-AAFC-3A87586538CB}" type="presOf" srcId="{89C58B90-EEAD-FE46-9909-2C4D20BE56D8}" destId="{A2125591-53BB-1241-B8B7-9A8C4B252D88}" srcOrd="1" destOrd="0" presId="urn:microsoft.com/office/officeart/2005/8/layout/radial1"/>
    <dgm:cxn modelId="{773B5477-1D25-2548-9363-72D8BF31E76E}" srcId="{941B6D94-E9C9-2843-86DF-1D742BDE1805}" destId="{3B3A5CC2-AF7C-FD41-97D4-453887679B7B}" srcOrd="0" destOrd="0" parTransId="{AE2EB44D-D2C0-584A-AC1B-8EC9685D910A}" sibTransId="{FC23522C-59F6-8A4F-9455-C745ABAB0FF1}"/>
    <dgm:cxn modelId="{1952FC7B-7069-CE4D-BE2A-22CC39EBB94D}" type="presOf" srcId="{941B6D94-E9C9-2843-86DF-1D742BDE1805}" destId="{75F7B0D5-EEDC-A540-9986-19B9B8EC78BD}" srcOrd="0" destOrd="0" presId="urn:microsoft.com/office/officeart/2005/8/layout/radial1"/>
    <dgm:cxn modelId="{CC15BA9B-24CA-3142-AAC6-ADD80A61ABE4}" type="presOf" srcId="{3A921689-AA8D-9441-8DAD-8F27CC791C7A}" destId="{B7820181-EBFE-D240-B1DD-9CAF696FB375}" srcOrd="1" destOrd="0" presId="urn:microsoft.com/office/officeart/2005/8/layout/radial1"/>
    <dgm:cxn modelId="{EF8CC5A6-03E0-0E4D-B5F3-9A2C1680D544}" type="presOf" srcId="{449253B7-D434-484D-AC4C-E070B68B1B27}" destId="{CE4AC186-D37A-4E41-ADE0-8B1D6BCDFAA0}" srcOrd="0" destOrd="0" presId="urn:microsoft.com/office/officeart/2005/8/layout/radial1"/>
    <dgm:cxn modelId="{8A9044AB-B3C2-CE44-8D36-55C375208988}" type="presOf" srcId="{3DA46A26-8493-8140-A7C5-9B73009DE4C5}" destId="{C720254A-77E8-8341-AD75-AEFBC1E50D1D}" srcOrd="0" destOrd="0" presId="urn:microsoft.com/office/officeart/2005/8/layout/radial1"/>
    <dgm:cxn modelId="{352310B8-28CC-6545-8A99-811E1E6FFF6D}" type="presOf" srcId="{0F08B018-73EF-B246-90F7-9C83AF9855A7}" destId="{D23FFF4B-CA80-E743-AF16-9A0610B94E27}" srcOrd="0" destOrd="0" presId="urn:microsoft.com/office/officeart/2005/8/layout/radial1"/>
    <dgm:cxn modelId="{3E8EA8BC-FF75-6C46-A1F4-E2B5B00C5B6B}" type="presOf" srcId="{0F08B018-73EF-B246-90F7-9C83AF9855A7}" destId="{D1D8AA8C-D124-064C-A69E-210632E184BC}" srcOrd="1" destOrd="0" presId="urn:microsoft.com/office/officeart/2005/8/layout/radial1"/>
    <dgm:cxn modelId="{F79EE4BD-87FC-0149-AB38-AE7117E43F90}" type="presOf" srcId="{89C58B90-EEAD-FE46-9909-2C4D20BE56D8}" destId="{E299D203-3F7E-6049-B3D5-AC75E4C893AC}" srcOrd="0" destOrd="0" presId="urn:microsoft.com/office/officeart/2005/8/layout/radial1"/>
    <dgm:cxn modelId="{94F39DD8-8DA0-374C-BA3C-6E862088BEE2}" type="presOf" srcId="{1FE3D8AC-EAF9-F94A-86E2-279CFC836548}" destId="{D0241833-C44E-F041-94F8-19F64E397F0F}" srcOrd="0" destOrd="0" presId="urn:microsoft.com/office/officeart/2005/8/layout/radial1"/>
    <dgm:cxn modelId="{25C0ECE6-4751-8545-B54D-896172272785}" srcId="{941B6D94-E9C9-2843-86DF-1D742BDE1805}" destId="{A80394D4-ED01-9541-ADBB-F34D82DB7C71}" srcOrd="1" destOrd="0" parTransId="{7C237C25-BA42-4E43-A19C-D2FB8EDC2478}" sibTransId="{8337C9F7-3FA8-404E-84FC-25B2CD1EE20F}"/>
    <dgm:cxn modelId="{75D8A9E8-F847-2945-BBC5-F252A34A9281}" type="presOf" srcId="{675A17AA-866B-B742-9C29-E7BAD5BC26CB}" destId="{7C9C3F37-7635-D747-9B7B-02D4045E9C15}" srcOrd="1" destOrd="0" presId="urn:microsoft.com/office/officeart/2005/8/layout/radial1"/>
    <dgm:cxn modelId="{4B9AACFE-DC69-1244-84DA-76EF60E67DB1}" srcId="{3B3A5CC2-AF7C-FD41-97D4-453887679B7B}" destId="{449253B7-D434-484D-AC4C-E070B68B1B27}" srcOrd="2" destOrd="0" parTransId="{675A17AA-866B-B742-9C29-E7BAD5BC26CB}" sibTransId="{2F12F130-40D7-C642-832D-B67A20D38F2E}"/>
    <dgm:cxn modelId="{100C39E7-F26A-8448-9473-3E244DC665CC}" type="presParOf" srcId="{75F7B0D5-EEDC-A540-9986-19B9B8EC78BD}" destId="{9BECFA23-E526-FA48-9D8D-4252E21C2925}" srcOrd="0" destOrd="0" presId="urn:microsoft.com/office/officeart/2005/8/layout/radial1"/>
    <dgm:cxn modelId="{8852E04A-111F-4E47-8E54-20E942BFCC12}" type="presParOf" srcId="{75F7B0D5-EEDC-A540-9986-19B9B8EC78BD}" destId="{C720254A-77E8-8341-AD75-AEFBC1E50D1D}" srcOrd="1" destOrd="0" presId="urn:microsoft.com/office/officeart/2005/8/layout/radial1"/>
    <dgm:cxn modelId="{71954469-A451-8A43-A2B4-8F9DA3E0A1C1}" type="presParOf" srcId="{C720254A-77E8-8341-AD75-AEFBC1E50D1D}" destId="{DB718BE0-C977-7F4E-A09F-6BD786F1C3AF}" srcOrd="0" destOrd="0" presId="urn:microsoft.com/office/officeart/2005/8/layout/radial1"/>
    <dgm:cxn modelId="{5251D05D-CEAD-E54E-8C9B-99EC2A4E6630}" type="presParOf" srcId="{75F7B0D5-EEDC-A540-9986-19B9B8EC78BD}" destId="{D0241833-C44E-F041-94F8-19F64E397F0F}" srcOrd="2" destOrd="0" presId="urn:microsoft.com/office/officeart/2005/8/layout/radial1"/>
    <dgm:cxn modelId="{B165FBE9-91D0-B14E-85E7-9E752F9EBAC6}" type="presParOf" srcId="{75F7B0D5-EEDC-A540-9986-19B9B8EC78BD}" destId="{D23FFF4B-CA80-E743-AF16-9A0610B94E27}" srcOrd="3" destOrd="0" presId="urn:microsoft.com/office/officeart/2005/8/layout/radial1"/>
    <dgm:cxn modelId="{758C7965-4747-4347-B028-A9ED55A21EDC}" type="presParOf" srcId="{D23FFF4B-CA80-E743-AF16-9A0610B94E27}" destId="{D1D8AA8C-D124-064C-A69E-210632E184BC}" srcOrd="0" destOrd="0" presId="urn:microsoft.com/office/officeart/2005/8/layout/radial1"/>
    <dgm:cxn modelId="{C99875D0-1DB1-C34A-AF5F-DF9B2BB6C839}" type="presParOf" srcId="{75F7B0D5-EEDC-A540-9986-19B9B8EC78BD}" destId="{3F07412E-8674-124E-985D-3191B14A129D}" srcOrd="4" destOrd="0" presId="urn:microsoft.com/office/officeart/2005/8/layout/radial1"/>
    <dgm:cxn modelId="{480730AA-0D8B-FF4C-B1DB-B0E2DEAEE553}" type="presParOf" srcId="{75F7B0D5-EEDC-A540-9986-19B9B8EC78BD}" destId="{60A588FC-021A-E842-80C6-D9C30DFE8A5F}" srcOrd="5" destOrd="0" presId="urn:microsoft.com/office/officeart/2005/8/layout/radial1"/>
    <dgm:cxn modelId="{FB067C9B-61D9-A947-A17B-C43852CE78D4}" type="presParOf" srcId="{60A588FC-021A-E842-80C6-D9C30DFE8A5F}" destId="{7C9C3F37-7635-D747-9B7B-02D4045E9C15}" srcOrd="0" destOrd="0" presId="urn:microsoft.com/office/officeart/2005/8/layout/radial1"/>
    <dgm:cxn modelId="{2F11FC5B-3E11-754C-8A53-4337C5413B50}" type="presParOf" srcId="{75F7B0D5-EEDC-A540-9986-19B9B8EC78BD}" destId="{CE4AC186-D37A-4E41-ADE0-8B1D6BCDFAA0}" srcOrd="6" destOrd="0" presId="urn:microsoft.com/office/officeart/2005/8/layout/radial1"/>
    <dgm:cxn modelId="{921BE0E0-70DF-BA46-95A6-5F52214ADF0A}" type="presParOf" srcId="{75F7B0D5-EEDC-A540-9986-19B9B8EC78BD}" destId="{E299D203-3F7E-6049-B3D5-AC75E4C893AC}" srcOrd="7" destOrd="0" presId="urn:microsoft.com/office/officeart/2005/8/layout/radial1"/>
    <dgm:cxn modelId="{11F91BC4-9D8F-4047-9118-EA989A7C2654}" type="presParOf" srcId="{E299D203-3F7E-6049-B3D5-AC75E4C893AC}" destId="{A2125591-53BB-1241-B8B7-9A8C4B252D88}" srcOrd="0" destOrd="0" presId="urn:microsoft.com/office/officeart/2005/8/layout/radial1"/>
    <dgm:cxn modelId="{322CC92D-B328-4A42-B050-1CA671B7D704}" type="presParOf" srcId="{75F7B0D5-EEDC-A540-9986-19B9B8EC78BD}" destId="{852D5571-296F-3543-9B29-0478A66372BB}" srcOrd="8" destOrd="0" presId="urn:microsoft.com/office/officeart/2005/8/layout/radial1"/>
    <dgm:cxn modelId="{D6EEDA07-2739-E941-823D-EE40CA9233B3}" type="presParOf" srcId="{75F7B0D5-EEDC-A540-9986-19B9B8EC78BD}" destId="{CD314503-88E9-9044-B134-5213FA2CB97B}" srcOrd="9" destOrd="0" presId="urn:microsoft.com/office/officeart/2005/8/layout/radial1"/>
    <dgm:cxn modelId="{C4035EE6-638B-E641-8237-C4ECD3942A28}" type="presParOf" srcId="{CD314503-88E9-9044-B134-5213FA2CB97B}" destId="{B7820181-EBFE-D240-B1DD-9CAF696FB375}" srcOrd="0" destOrd="0" presId="urn:microsoft.com/office/officeart/2005/8/layout/radial1"/>
    <dgm:cxn modelId="{4A6BA874-2C52-1448-867F-17E989A6A096}" type="presParOf" srcId="{75F7B0D5-EEDC-A540-9986-19B9B8EC78BD}" destId="{7BA7E2D1-F1EA-3C45-88A7-5F5D0EFEFE8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AFFAF0-C777-E747-994E-DFAD8DA59F2C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00A6F66-DBC7-854D-B4E7-726CE23ECFFE}">
      <dgm:prSet phldrT="[テキスト]"/>
      <dgm:spPr>
        <a:solidFill>
          <a:srgbClr val="C00000"/>
        </a:solidFill>
      </dgm:spPr>
      <dgm:t>
        <a:bodyPr/>
        <a:lstStyle/>
        <a:p>
          <a:r>
            <a:rPr kumimoji="1" lang="ja-JP" altLang="en-US"/>
            <a:t>県審判委員会</a:t>
          </a:r>
        </a:p>
      </dgm:t>
    </dgm:pt>
    <dgm:pt modelId="{AB5A4A2E-6C3A-394A-AEFF-D281966C32F8}" type="parTrans" cxnId="{EFA3A094-47F7-EF4A-95B3-E1899373B535}">
      <dgm:prSet/>
      <dgm:spPr/>
      <dgm:t>
        <a:bodyPr/>
        <a:lstStyle/>
        <a:p>
          <a:endParaRPr kumimoji="1" lang="ja-JP" altLang="en-US"/>
        </a:p>
      </dgm:t>
    </dgm:pt>
    <dgm:pt modelId="{2849E7D0-1B7F-1948-9F7F-48196BBC1DD9}" type="sibTrans" cxnId="{EFA3A094-47F7-EF4A-95B3-E1899373B535}">
      <dgm:prSet/>
      <dgm:spPr/>
      <dgm:t>
        <a:bodyPr/>
        <a:lstStyle/>
        <a:p>
          <a:endParaRPr kumimoji="1" lang="ja-JP" altLang="en-US"/>
        </a:p>
      </dgm:t>
    </dgm:pt>
    <dgm:pt modelId="{1A43FA06-4863-774B-BF54-1F5DA24F9910}">
      <dgm:prSet phldrT="[テキスト]"/>
      <dgm:spPr>
        <a:solidFill>
          <a:srgbClr val="002060"/>
        </a:solidFill>
      </dgm:spPr>
      <dgm:t>
        <a:bodyPr/>
        <a:lstStyle/>
        <a:p>
          <a:r>
            <a:rPr kumimoji="1" lang="ja-JP" altLang="en-US"/>
            <a:t>県北　　ブロック</a:t>
          </a:r>
        </a:p>
      </dgm:t>
    </dgm:pt>
    <dgm:pt modelId="{BA39CEE1-C0E7-1344-A150-40ECAC93894C}" type="parTrans" cxnId="{72ED014A-31A6-A748-BB7B-50D95AE0963B}">
      <dgm:prSet/>
      <dgm:spPr/>
      <dgm:t>
        <a:bodyPr/>
        <a:lstStyle/>
        <a:p>
          <a:endParaRPr kumimoji="1" lang="ja-JP" altLang="en-US"/>
        </a:p>
      </dgm:t>
    </dgm:pt>
    <dgm:pt modelId="{E19116C7-1BEC-9341-A879-17423BA996AE}" type="sibTrans" cxnId="{72ED014A-31A6-A748-BB7B-50D95AE0963B}">
      <dgm:prSet/>
      <dgm:spPr/>
      <dgm:t>
        <a:bodyPr/>
        <a:lstStyle/>
        <a:p>
          <a:endParaRPr kumimoji="1" lang="ja-JP" altLang="en-US"/>
        </a:p>
      </dgm:t>
    </dgm:pt>
    <dgm:pt modelId="{E6285E57-BE90-8348-A066-BCB62CC6DFD9}">
      <dgm:prSet phldrT="[テキスト]"/>
      <dgm:spPr>
        <a:solidFill>
          <a:srgbClr val="00B0F0"/>
        </a:solidFill>
      </dgm:spPr>
      <dgm:t>
        <a:bodyPr/>
        <a:lstStyle/>
        <a:p>
          <a:r>
            <a:rPr kumimoji="1" lang="ja-JP" altLang="en-US">
              <a:solidFill>
                <a:schemeClr val="tx1"/>
              </a:solidFill>
            </a:rPr>
            <a:t>壱岐　部会</a:t>
          </a:r>
        </a:p>
      </dgm:t>
    </dgm:pt>
    <dgm:pt modelId="{58DD45B3-8EF7-8E49-9E59-5FDBA7179BB9}" type="parTrans" cxnId="{C574DD10-BDFF-C644-AD28-64D1E7C74190}">
      <dgm:prSet/>
      <dgm:spPr/>
      <dgm:t>
        <a:bodyPr/>
        <a:lstStyle/>
        <a:p>
          <a:endParaRPr kumimoji="1" lang="ja-JP" altLang="en-US"/>
        </a:p>
      </dgm:t>
    </dgm:pt>
    <dgm:pt modelId="{155F3FE7-9196-E442-B7B3-94FD25F6F020}" type="sibTrans" cxnId="{C574DD10-BDFF-C644-AD28-64D1E7C74190}">
      <dgm:prSet/>
      <dgm:spPr/>
      <dgm:t>
        <a:bodyPr/>
        <a:lstStyle/>
        <a:p>
          <a:endParaRPr kumimoji="1" lang="ja-JP" altLang="en-US"/>
        </a:p>
      </dgm:t>
    </dgm:pt>
    <dgm:pt modelId="{9A22F032-6D17-A340-889F-29AD91CF85CD}">
      <dgm:prSet phldrT="[テキスト]"/>
      <dgm:spPr>
        <a:solidFill>
          <a:srgbClr val="00B0F0"/>
        </a:solidFill>
      </dgm:spPr>
      <dgm:t>
        <a:bodyPr/>
        <a:lstStyle/>
        <a:p>
          <a:r>
            <a:rPr kumimoji="1" lang="ja-JP" altLang="en-US">
              <a:solidFill>
                <a:schemeClr val="tx1"/>
              </a:solidFill>
            </a:rPr>
            <a:t>上五島　部会</a:t>
          </a:r>
        </a:p>
      </dgm:t>
    </dgm:pt>
    <dgm:pt modelId="{D1BEA29D-9869-AF4C-A130-00F8D06C53AC}" type="parTrans" cxnId="{50E2EBA6-D509-D84A-AF45-6EF85098ED25}">
      <dgm:prSet/>
      <dgm:spPr/>
      <dgm:t>
        <a:bodyPr/>
        <a:lstStyle/>
        <a:p>
          <a:endParaRPr kumimoji="1" lang="ja-JP" altLang="en-US"/>
        </a:p>
      </dgm:t>
    </dgm:pt>
    <dgm:pt modelId="{5AA6DDA1-B928-E640-A513-944E22124E94}" type="sibTrans" cxnId="{50E2EBA6-D509-D84A-AF45-6EF85098ED25}">
      <dgm:prSet/>
      <dgm:spPr/>
      <dgm:t>
        <a:bodyPr/>
        <a:lstStyle/>
        <a:p>
          <a:endParaRPr kumimoji="1" lang="ja-JP" altLang="en-US"/>
        </a:p>
      </dgm:t>
    </dgm:pt>
    <dgm:pt modelId="{909A4E03-7EE8-BE4B-8180-3106256875F9}">
      <dgm:prSet phldrT="[テキスト]"/>
      <dgm:spPr>
        <a:solidFill>
          <a:srgbClr val="002060"/>
        </a:solidFill>
      </dgm:spPr>
      <dgm:t>
        <a:bodyPr/>
        <a:lstStyle/>
        <a:p>
          <a:r>
            <a:rPr kumimoji="1" lang="ja-JP" altLang="en-US"/>
            <a:t>長崎　　ブロック</a:t>
          </a:r>
        </a:p>
      </dgm:t>
    </dgm:pt>
    <dgm:pt modelId="{E7F08A38-E619-F94E-80CE-5988F3ED9B1D}" type="parTrans" cxnId="{CCDB6200-1EFA-9347-A555-CCC54FB9B721}">
      <dgm:prSet/>
      <dgm:spPr/>
      <dgm:t>
        <a:bodyPr/>
        <a:lstStyle/>
        <a:p>
          <a:endParaRPr kumimoji="1" lang="ja-JP" altLang="en-US"/>
        </a:p>
      </dgm:t>
    </dgm:pt>
    <dgm:pt modelId="{71DF045C-A83B-F74C-AECC-2A6C27F836D1}" type="sibTrans" cxnId="{CCDB6200-1EFA-9347-A555-CCC54FB9B721}">
      <dgm:prSet/>
      <dgm:spPr/>
      <dgm:t>
        <a:bodyPr/>
        <a:lstStyle/>
        <a:p>
          <a:endParaRPr kumimoji="1" lang="ja-JP" altLang="en-US"/>
        </a:p>
      </dgm:t>
    </dgm:pt>
    <dgm:pt modelId="{44C7452F-CA1B-3D44-A93C-73DE4454C369}">
      <dgm:prSet/>
      <dgm:spPr>
        <a:solidFill>
          <a:srgbClr val="002060"/>
        </a:solidFill>
      </dgm:spPr>
      <dgm:t>
        <a:bodyPr/>
        <a:lstStyle/>
        <a:p>
          <a:r>
            <a:rPr kumimoji="1" lang="ja-JP" altLang="en-US"/>
            <a:t>県央　　ブロック</a:t>
          </a:r>
        </a:p>
      </dgm:t>
    </dgm:pt>
    <dgm:pt modelId="{535F198E-5823-1E4F-AA4B-DF40BD251860}" type="parTrans" cxnId="{B880D983-11C5-6643-9EB0-3947A003A2BC}">
      <dgm:prSet/>
      <dgm:spPr/>
      <dgm:t>
        <a:bodyPr/>
        <a:lstStyle/>
        <a:p>
          <a:endParaRPr kumimoji="1" lang="ja-JP" altLang="en-US"/>
        </a:p>
      </dgm:t>
    </dgm:pt>
    <dgm:pt modelId="{2D51F03F-27CE-C940-9342-06293EEF13BD}" type="sibTrans" cxnId="{B880D983-11C5-6643-9EB0-3947A003A2BC}">
      <dgm:prSet/>
      <dgm:spPr/>
      <dgm:t>
        <a:bodyPr/>
        <a:lstStyle/>
        <a:p>
          <a:endParaRPr kumimoji="1" lang="ja-JP" altLang="en-US"/>
        </a:p>
      </dgm:t>
    </dgm:pt>
    <dgm:pt modelId="{801FB129-DAB6-5B47-BB16-201085A4B65C}">
      <dgm:prSet/>
      <dgm:spPr>
        <a:solidFill>
          <a:srgbClr val="00B0F0"/>
        </a:solidFill>
      </dgm:spPr>
      <dgm:t>
        <a:bodyPr/>
        <a:lstStyle/>
        <a:p>
          <a:r>
            <a:rPr kumimoji="1" lang="ja-JP" altLang="en-US">
              <a:solidFill>
                <a:schemeClr val="tx1"/>
              </a:solidFill>
            </a:rPr>
            <a:t>五島　部会</a:t>
          </a:r>
        </a:p>
      </dgm:t>
    </dgm:pt>
    <dgm:pt modelId="{7D84E8B8-1823-4449-85F0-452878AED176}" type="parTrans" cxnId="{AC20C66F-1A09-9447-B2DB-A1C2539381CF}">
      <dgm:prSet/>
      <dgm:spPr/>
      <dgm:t>
        <a:bodyPr/>
        <a:lstStyle/>
        <a:p>
          <a:endParaRPr kumimoji="1" lang="ja-JP" altLang="en-US"/>
        </a:p>
      </dgm:t>
    </dgm:pt>
    <dgm:pt modelId="{4B1DDD8B-3CA5-D740-8DB4-EB7AE8E4B969}" type="sibTrans" cxnId="{AC20C66F-1A09-9447-B2DB-A1C2539381CF}">
      <dgm:prSet/>
      <dgm:spPr/>
      <dgm:t>
        <a:bodyPr/>
        <a:lstStyle/>
        <a:p>
          <a:endParaRPr kumimoji="1" lang="ja-JP" altLang="en-US"/>
        </a:p>
      </dgm:t>
    </dgm:pt>
    <dgm:pt modelId="{3770F94B-8255-E34A-B1D3-B1AB703AE81A}">
      <dgm:prSet/>
      <dgm:spPr>
        <a:solidFill>
          <a:srgbClr val="002060"/>
        </a:solidFill>
      </dgm:spPr>
      <dgm:t>
        <a:bodyPr/>
        <a:lstStyle/>
        <a:p>
          <a:r>
            <a:rPr kumimoji="1" lang="ja-JP" altLang="en-US"/>
            <a:t>島原　　ブロック</a:t>
          </a:r>
        </a:p>
      </dgm:t>
    </dgm:pt>
    <dgm:pt modelId="{7421BBE6-536B-5644-BF95-D4394005A456}" type="parTrans" cxnId="{51B830AD-384B-9A4D-9F52-C6608DA83993}">
      <dgm:prSet/>
      <dgm:spPr/>
      <dgm:t>
        <a:bodyPr/>
        <a:lstStyle/>
        <a:p>
          <a:endParaRPr kumimoji="1" lang="ja-JP" altLang="en-US"/>
        </a:p>
      </dgm:t>
    </dgm:pt>
    <dgm:pt modelId="{901F0F99-D264-A647-8211-523FE28EB00A}" type="sibTrans" cxnId="{51B830AD-384B-9A4D-9F52-C6608DA83993}">
      <dgm:prSet/>
      <dgm:spPr/>
      <dgm:t>
        <a:bodyPr/>
        <a:lstStyle/>
        <a:p>
          <a:endParaRPr kumimoji="1" lang="ja-JP" altLang="en-US"/>
        </a:p>
      </dgm:t>
    </dgm:pt>
    <dgm:pt modelId="{E29F5C0A-06B1-5E46-9A76-F849FC276CB1}">
      <dgm:prSet/>
      <dgm:spPr>
        <a:solidFill>
          <a:srgbClr val="00B0F0"/>
        </a:solidFill>
      </dgm:spPr>
      <dgm:t>
        <a:bodyPr/>
        <a:lstStyle/>
        <a:p>
          <a:r>
            <a:rPr kumimoji="1" lang="ja-JP" altLang="en-US">
              <a:solidFill>
                <a:schemeClr val="tx1"/>
              </a:solidFill>
            </a:rPr>
            <a:t>対馬　部会</a:t>
          </a:r>
        </a:p>
      </dgm:t>
    </dgm:pt>
    <dgm:pt modelId="{28271A8C-127C-E444-9AC1-8A6E2A99F0A9}" type="parTrans" cxnId="{29484D39-EC61-6D4E-8163-84A8C1CAD86C}">
      <dgm:prSet/>
      <dgm:spPr/>
      <dgm:t>
        <a:bodyPr/>
        <a:lstStyle/>
        <a:p>
          <a:endParaRPr kumimoji="1" lang="ja-JP" altLang="en-US"/>
        </a:p>
      </dgm:t>
    </dgm:pt>
    <dgm:pt modelId="{A2E8ADCC-357E-3C4A-B638-6348147AF8BB}" type="sibTrans" cxnId="{29484D39-EC61-6D4E-8163-84A8C1CAD86C}">
      <dgm:prSet/>
      <dgm:spPr/>
      <dgm:t>
        <a:bodyPr/>
        <a:lstStyle/>
        <a:p>
          <a:endParaRPr kumimoji="1" lang="ja-JP" altLang="en-US"/>
        </a:p>
      </dgm:t>
    </dgm:pt>
    <dgm:pt modelId="{4B730847-E4FB-AA43-BF0C-FB57B037CA0D}" type="pres">
      <dgm:prSet presAssocID="{4EAFFAF0-C777-E747-994E-DFAD8DA59F2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0AD65C-0836-354E-B0AE-2547D401DADF}" type="pres">
      <dgm:prSet presAssocID="{D00A6F66-DBC7-854D-B4E7-726CE23ECFFE}" presName="centerShape" presStyleLbl="node0" presStyleIdx="0" presStyleCnt="1"/>
      <dgm:spPr/>
    </dgm:pt>
    <dgm:pt modelId="{A4E06285-8F79-A64C-9AEA-AACFB67FB421}" type="pres">
      <dgm:prSet presAssocID="{BA39CEE1-C0E7-1344-A150-40ECAC93894C}" presName="Name9" presStyleLbl="parChTrans1D2" presStyleIdx="0" presStyleCnt="8"/>
      <dgm:spPr/>
    </dgm:pt>
    <dgm:pt modelId="{939DCAD4-59F5-4842-9B57-5799BD84F744}" type="pres">
      <dgm:prSet presAssocID="{BA39CEE1-C0E7-1344-A150-40ECAC93894C}" presName="connTx" presStyleLbl="parChTrans1D2" presStyleIdx="0" presStyleCnt="8"/>
      <dgm:spPr/>
    </dgm:pt>
    <dgm:pt modelId="{07A37E80-A5B2-FA46-AAB1-7E6A038B47E3}" type="pres">
      <dgm:prSet presAssocID="{1A43FA06-4863-774B-BF54-1F5DA24F9910}" presName="node" presStyleLbl="node1" presStyleIdx="0" presStyleCnt="8" custRadScaleRad="76278" custRadScaleInc="-3685">
        <dgm:presLayoutVars>
          <dgm:bulletEnabled val="1"/>
        </dgm:presLayoutVars>
      </dgm:prSet>
      <dgm:spPr/>
    </dgm:pt>
    <dgm:pt modelId="{1509D0F4-8DBA-F544-9F7D-E9DB40C00359}" type="pres">
      <dgm:prSet presAssocID="{58DD45B3-8EF7-8E49-9E59-5FDBA7179BB9}" presName="Name9" presStyleLbl="parChTrans1D2" presStyleIdx="1" presStyleCnt="8"/>
      <dgm:spPr/>
    </dgm:pt>
    <dgm:pt modelId="{2ECF1871-3343-4B41-A9B2-3077FDA4AF13}" type="pres">
      <dgm:prSet presAssocID="{58DD45B3-8EF7-8E49-9E59-5FDBA7179BB9}" presName="connTx" presStyleLbl="parChTrans1D2" presStyleIdx="1" presStyleCnt="8"/>
      <dgm:spPr/>
    </dgm:pt>
    <dgm:pt modelId="{805B7AF1-8BEC-7A49-B3CD-C25751ED3AD6}" type="pres">
      <dgm:prSet presAssocID="{E6285E57-BE90-8348-A066-BCB62CC6DFD9}" presName="node" presStyleLbl="node1" presStyleIdx="1" presStyleCnt="8" custScaleX="79511" custScaleY="78946" custRadScaleRad="149049" custRadScaleInc="15343">
        <dgm:presLayoutVars>
          <dgm:bulletEnabled val="1"/>
        </dgm:presLayoutVars>
      </dgm:prSet>
      <dgm:spPr/>
    </dgm:pt>
    <dgm:pt modelId="{40D87244-6F47-C144-8CE3-FC94712B9DA8}" type="pres">
      <dgm:prSet presAssocID="{535F198E-5823-1E4F-AA4B-DF40BD251860}" presName="Name9" presStyleLbl="parChTrans1D2" presStyleIdx="2" presStyleCnt="8"/>
      <dgm:spPr/>
    </dgm:pt>
    <dgm:pt modelId="{81550BB3-13C8-2045-A52E-634FCC9AAFB7}" type="pres">
      <dgm:prSet presAssocID="{535F198E-5823-1E4F-AA4B-DF40BD251860}" presName="connTx" presStyleLbl="parChTrans1D2" presStyleIdx="2" presStyleCnt="8"/>
      <dgm:spPr/>
    </dgm:pt>
    <dgm:pt modelId="{C21DF1D0-4F00-8349-9316-90CE5E991DD4}" type="pres">
      <dgm:prSet presAssocID="{44C7452F-CA1B-3D44-A93C-73DE4454C369}" presName="node" presStyleLbl="node1" presStyleIdx="2" presStyleCnt="8" custRadScaleRad="70861" custRadScaleInc="-13931">
        <dgm:presLayoutVars>
          <dgm:bulletEnabled val="1"/>
        </dgm:presLayoutVars>
      </dgm:prSet>
      <dgm:spPr/>
    </dgm:pt>
    <dgm:pt modelId="{1667DE6B-9580-BE46-A600-0673E161791E}" type="pres">
      <dgm:prSet presAssocID="{D1BEA29D-9869-AF4C-A130-00F8D06C53AC}" presName="Name9" presStyleLbl="parChTrans1D2" presStyleIdx="3" presStyleCnt="8"/>
      <dgm:spPr/>
    </dgm:pt>
    <dgm:pt modelId="{811EE781-BBDF-2D45-BF86-2B384C9D6D36}" type="pres">
      <dgm:prSet presAssocID="{D1BEA29D-9869-AF4C-A130-00F8D06C53AC}" presName="connTx" presStyleLbl="parChTrans1D2" presStyleIdx="3" presStyleCnt="8"/>
      <dgm:spPr/>
    </dgm:pt>
    <dgm:pt modelId="{516ECCD5-DA3F-3544-9606-65180EE0CE9C}" type="pres">
      <dgm:prSet presAssocID="{9A22F032-6D17-A340-889F-29AD91CF85CD}" presName="node" presStyleLbl="node1" presStyleIdx="3" presStyleCnt="8" custScaleX="81385" custScaleY="85772" custRadScaleRad="152491" custRadScaleInc="-13039">
        <dgm:presLayoutVars>
          <dgm:bulletEnabled val="1"/>
        </dgm:presLayoutVars>
      </dgm:prSet>
      <dgm:spPr/>
    </dgm:pt>
    <dgm:pt modelId="{88531FC8-D415-134F-9437-C96DBF33056F}" type="pres">
      <dgm:prSet presAssocID="{E7F08A38-E619-F94E-80CE-5988F3ED9B1D}" presName="Name9" presStyleLbl="parChTrans1D2" presStyleIdx="4" presStyleCnt="8"/>
      <dgm:spPr/>
    </dgm:pt>
    <dgm:pt modelId="{0B68E6B1-D877-604E-BCEB-80B562C21450}" type="pres">
      <dgm:prSet presAssocID="{E7F08A38-E619-F94E-80CE-5988F3ED9B1D}" presName="connTx" presStyleLbl="parChTrans1D2" presStyleIdx="4" presStyleCnt="8"/>
      <dgm:spPr/>
    </dgm:pt>
    <dgm:pt modelId="{A8FB6BD5-8CA0-D343-8B10-656A7B1581A4}" type="pres">
      <dgm:prSet presAssocID="{909A4E03-7EE8-BE4B-8180-3106256875F9}" presName="node" presStyleLbl="node1" presStyleIdx="4" presStyleCnt="8" custRadScaleRad="73510">
        <dgm:presLayoutVars>
          <dgm:bulletEnabled val="1"/>
        </dgm:presLayoutVars>
      </dgm:prSet>
      <dgm:spPr/>
    </dgm:pt>
    <dgm:pt modelId="{F0312166-BC19-5C4C-A675-267E37890F57}" type="pres">
      <dgm:prSet presAssocID="{7D84E8B8-1823-4449-85F0-452878AED176}" presName="Name9" presStyleLbl="parChTrans1D2" presStyleIdx="5" presStyleCnt="8"/>
      <dgm:spPr/>
    </dgm:pt>
    <dgm:pt modelId="{2A804B29-0429-C144-B720-28085E47079D}" type="pres">
      <dgm:prSet presAssocID="{7D84E8B8-1823-4449-85F0-452878AED176}" presName="connTx" presStyleLbl="parChTrans1D2" presStyleIdx="5" presStyleCnt="8"/>
      <dgm:spPr/>
    </dgm:pt>
    <dgm:pt modelId="{0EE5F923-BB28-3A40-99EF-09FC86477E24}" type="pres">
      <dgm:prSet presAssocID="{801FB129-DAB6-5B47-BB16-201085A4B65C}" presName="node" presStyleLbl="node1" presStyleIdx="5" presStyleCnt="8" custScaleX="78267" custScaleY="70760" custRadScaleRad="164545" custRadScaleInc="15916">
        <dgm:presLayoutVars>
          <dgm:bulletEnabled val="1"/>
        </dgm:presLayoutVars>
      </dgm:prSet>
      <dgm:spPr/>
    </dgm:pt>
    <dgm:pt modelId="{5AF23A3B-B54C-3943-B898-396CCC411497}" type="pres">
      <dgm:prSet presAssocID="{7421BBE6-536B-5644-BF95-D4394005A456}" presName="Name9" presStyleLbl="parChTrans1D2" presStyleIdx="6" presStyleCnt="8"/>
      <dgm:spPr/>
    </dgm:pt>
    <dgm:pt modelId="{3DB12802-9AF5-7444-9D27-D6F0FBA0BC62}" type="pres">
      <dgm:prSet presAssocID="{7421BBE6-536B-5644-BF95-D4394005A456}" presName="connTx" presStyleLbl="parChTrans1D2" presStyleIdx="6" presStyleCnt="8"/>
      <dgm:spPr/>
    </dgm:pt>
    <dgm:pt modelId="{F22D5592-5A71-C942-88B2-BACE8EFA2D62}" type="pres">
      <dgm:prSet presAssocID="{3770F94B-8255-E34A-B1D3-B1AB703AE81A}" presName="node" presStyleLbl="node1" presStyleIdx="6" presStyleCnt="8" custRadScaleRad="83446" custRadScaleInc="-1684">
        <dgm:presLayoutVars>
          <dgm:bulletEnabled val="1"/>
        </dgm:presLayoutVars>
      </dgm:prSet>
      <dgm:spPr/>
    </dgm:pt>
    <dgm:pt modelId="{4FBD3B3A-066A-5940-91D1-05CE07206479}" type="pres">
      <dgm:prSet presAssocID="{28271A8C-127C-E444-9AC1-8A6E2A99F0A9}" presName="Name9" presStyleLbl="parChTrans1D2" presStyleIdx="7" presStyleCnt="8"/>
      <dgm:spPr/>
    </dgm:pt>
    <dgm:pt modelId="{707262C1-89E5-6946-8586-1CDC227B0083}" type="pres">
      <dgm:prSet presAssocID="{28271A8C-127C-E444-9AC1-8A6E2A99F0A9}" presName="connTx" presStyleLbl="parChTrans1D2" presStyleIdx="7" presStyleCnt="8"/>
      <dgm:spPr/>
    </dgm:pt>
    <dgm:pt modelId="{BD352F99-CCC2-9740-8CDB-6E0DBBED0D39}" type="pres">
      <dgm:prSet presAssocID="{E29F5C0A-06B1-5E46-9A76-F849FC276CB1}" presName="node" presStyleLbl="node1" presStyleIdx="7" presStyleCnt="8" custScaleX="82020" custScaleY="76356" custRadScaleRad="162220" custRadScaleInc="-27620">
        <dgm:presLayoutVars>
          <dgm:bulletEnabled val="1"/>
        </dgm:presLayoutVars>
      </dgm:prSet>
      <dgm:spPr/>
    </dgm:pt>
  </dgm:ptLst>
  <dgm:cxnLst>
    <dgm:cxn modelId="{CCDB6200-1EFA-9347-A555-CCC54FB9B721}" srcId="{D00A6F66-DBC7-854D-B4E7-726CE23ECFFE}" destId="{909A4E03-7EE8-BE4B-8180-3106256875F9}" srcOrd="4" destOrd="0" parTransId="{E7F08A38-E619-F94E-80CE-5988F3ED9B1D}" sibTransId="{71DF045C-A83B-F74C-AECC-2A6C27F836D1}"/>
    <dgm:cxn modelId="{466F9A05-EA60-D549-9380-094C83995D8F}" type="presOf" srcId="{E29F5C0A-06B1-5E46-9A76-F849FC276CB1}" destId="{BD352F99-CCC2-9740-8CDB-6E0DBBED0D39}" srcOrd="0" destOrd="0" presId="urn:microsoft.com/office/officeart/2005/8/layout/radial1"/>
    <dgm:cxn modelId="{C574DD10-BDFF-C644-AD28-64D1E7C74190}" srcId="{D00A6F66-DBC7-854D-B4E7-726CE23ECFFE}" destId="{E6285E57-BE90-8348-A066-BCB62CC6DFD9}" srcOrd="1" destOrd="0" parTransId="{58DD45B3-8EF7-8E49-9E59-5FDBA7179BB9}" sibTransId="{155F3FE7-9196-E442-B7B3-94FD25F6F020}"/>
    <dgm:cxn modelId="{75DA1D13-ABC6-4E45-A311-DA56A39CDCC5}" type="presOf" srcId="{D1BEA29D-9869-AF4C-A130-00F8D06C53AC}" destId="{811EE781-BBDF-2D45-BF86-2B384C9D6D36}" srcOrd="1" destOrd="0" presId="urn:microsoft.com/office/officeart/2005/8/layout/radial1"/>
    <dgm:cxn modelId="{E9474E13-F687-F94B-988F-D6C73C8F3706}" type="presOf" srcId="{535F198E-5823-1E4F-AA4B-DF40BD251860}" destId="{40D87244-6F47-C144-8CE3-FC94712B9DA8}" srcOrd="0" destOrd="0" presId="urn:microsoft.com/office/officeart/2005/8/layout/radial1"/>
    <dgm:cxn modelId="{94719418-C220-AD4D-A881-D95439C24C6F}" type="presOf" srcId="{7421BBE6-536B-5644-BF95-D4394005A456}" destId="{5AF23A3B-B54C-3943-B898-396CCC411497}" srcOrd="0" destOrd="0" presId="urn:microsoft.com/office/officeart/2005/8/layout/radial1"/>
    <dgm:cxn modelId="{1061551A-C49B-7541-9B1D-42BF04C74D28}" type="presOf" srcId="{BA39CEE1-C0E7-1344-A150-40ECAC93894C}" destId="{939DCAD4-59F5-4842-9B57-5799BD84F744}" srcOrd="1" destOrd="0" presId="urn:microsoft.com/office/officeart/2005/8/layout/radial1"/>
    <dgm:cxn modelId="{C9917F21-EC9C-3545-B5F0-4B7797DDD51C}" type="presOf" srcId="{D1BEA29D-9869-AF4C-A130-00F8D06C53AC}" destId="{1667DE6B-9580-BE46-A600-0673E161791E}" srcOrd="0" destOrd="0" presId="urn:microsoft.com/office/officeart/2005/8/layout/radial1"/>
    <dgm:cxn modelId="{598F5E33-C07B-9E41-BC7D-2859E783AEEB}" type="presOf" srcId="{535F198E-5823-1E4F-AA4B-DF40BD251860}" destId="{81550BB3-13C8-2045-A52E-634FCC9AAFB7}" srcOrd="1" destOrd="0" presId="urn:microsoft.com/office/officeart/2005/8/layout/radial1"/>
    <dgm:cxn modelId="{14752234-50C9-1141-8556-71FE0CB06A58}" type="presOf" srcId="{3770F94B-8255-E34A-B1D3-B1AB703AE81A}" destId="{F22D5592-5A71-C942-88B2-BACE8EFA2D62}" srcOrd="0" destOrd="0" presId="urn:microsoft.com/office/officeart/2005/8/layout/radial1"/>
    <dgm:cxn modelId="{811FA337-6AF5-8340-8957-65C7C9D7CBC4}" type="presOf" srcId="{E6285E57-BE90-8348-A066-BCB62CC6DFD9}" destId="{805B7AF1-8BEC-7A49-B3CD-C25751ED3AD6}" srcOrd="0" destOrd="0" presId="urn:microsoft.com/office/officeart/2005/8/layout/radial1"/>
    <dgm:cxn modelId="{29484D39-EC61-6D4E-8163-84A8C1CAD86C}" srcId="{D00A6F66-DBC7-854D-B4E7-726CE23ECFFE}" destId="{E29F5C0A-06B1-5E46-9A76-F849FC276CB1}" srcOrd="7" destOrd="0" parTransId="{28271A8C-127C-E444-9AC1-8A6E2A99F0A9}" sibTransId="{A2E8ADCC-357E-3C4A-B638-6348147AF8BB}"/>
    <dgm:cxn modelId="{6D918E3F-4D79-644A-B280-E589B7C68A67}" type="presOf" srcId="{BA39CEE1-C0E7-1344-A150-40ECAC93894C}" destId="{A4E06285-8F79-A64C-9AEA-AACFB67FB421}" srcOrd="0" destOrd="0" presId="urn:microsoft.com/office/officeart/2005/8/layout/radial1"/>
    <dgm:cxn modelId="{72ED014A-31A6-A748-BB7B-50D95AE0963B}" srcId="{D00A6F66-DBC7-854D-B4E7-726CE23ECFFE}" destId="{1A43FA06-4863-774B-BF54-1F5DA24F9910}" srcOrd="0" destOrd="0" parTransId="{BA39CEE1-C0E7-1344-A150-40ECAC93894C}" sibTransId="{E19116C7-1BEC-9341-A879-17423BA996AE}"/>
    <dgm:cxn modelId="{B289DF4B-F915-C84F-95D6-CD5390480FB4}" type="presOf" srcId="{E7F08A38-E619-F94E-80CE-5988F3ED9B1D}" destId="{88531FC8-D415-134F-9437-C96DBF33056F}" srcOrd="0" destOrd="0" presId="urn:microsoft.com/office/officeart/2005/8/layout/radial1"/>
    <dgm:cxn modelId="{EA95F25A-8775-8C47-A511-3F410FEA832C}" type="presOf" srcId="{7421BBE6-536B-5644-BF95-D4394005A456}" destId="{3DB12802-9AF5-7444-9D27-D6F0FBA0BC62}" srcOrd="1" destOrd="0" presId="urn:microsoft.com/office/officeart/2005/8/layout/radial1"/>
    <dgm:cxn modelId="{6A8BB45D-F748-B240-9F97-9A8883763122}" type="presOf" srcId="{801FB129-DAB6-5B47-BB16-201085A4B65C}" destId="{0EE5F923-BB28-3A40-99EF-09FC86477E24}" srcOrd="0" destOrd="0" presId="urn:microsoft.com/office/officeart/2005/8/layout/radial1"/>
    <dgm:cxn modelId="{6918A161-0819-E845-8ED4-E487F0480A4A}" type="presOf" srcId="{D00A6F66-DBC7-854D-B4E7-726CE23ECFFE}" destId="{F70AD65C-0836-354E-B0AE-2547D401DADF}" srcOrd="0" destOrd="0" presId="urn:microsoft.com/office/officeart/2005/8/layout/radial1"/>
    <dgm:cxn modelId="{AC20C66F-1A09-9447-B2DB-A1C2539381CF}" srcId="{D00A6F66-DBC7-854D-B4E7-726CE23ECFFE}" destId="{801FB129-DAB6-5B47-BB16-201085A4B65C}" srcOrd="5" destOrd="0" parTransId="{7D84E8B8-1823-4449-85F0-452878AED176}" sibTransId="{4B1DDD8B-3CA5-D740-8DB4-EB7AE8E4B969}"/>
    <dgm:cxn modelId="{B880D983-11C5-6643-9EB0-3947A003A2BC}" srcId="{D00A6F66-DBC7-854D-B4E7-726CE23ECFFE}" destId="{44C7452F-CA1B-3D44-A93C-73DE4454C369}" srcOrd="2" destOrd="0" parTransId="{535F198E-5823-1E4F-AA4B-DF40BD251860}" sibTransId="{2D51F03F-27CE-C940-9342-06293EEF13BD}"/>
    <dgm:cxn modelId="{F498248E-0AB6-4E4C-9C18-BE3C91D5ED49}" type="presOf" srcId="{28271A8C-127C-E444-9AC1-8A6E2A99F0A9}" destId="{707262C1-89E5-6946-8586-1CDC227B0083}" srcOrd="1" destOrd="0" presId="urn:microsoft.com/office/officeart/2005/8/layout/radial1"/>
    <dgm:cxn modelId="{936A728F-15F0-F845-BAD7-1EC3FC046231}" type="presOf" srcId="{44C7452F-CA1B-3D44-A93C-73DE4454C369}" destId="{C21DF1D0-4F00-8349-9316-90CE5E991DD4}" srcOrd="0" destOrd="0" presId="urn:microsoft.com/office/officeart/2005/8/layout/radial1"/>
    <dgm:cxn modelId="{EFA3A094-47F7-EF4A-95B3-E1899373B535}" srcId="{4EAFFAF0-C777-E747-994E-DFAD8DA59F2C}" destId="{D00A6F66-DBC7-854D-B4E7-726CE23ECFFE}" srcOrd="0" destOrd="0" parTransId="{AB5A4A2E-6C3A-394A-AEFF-D281966C32F8}" sibTransId="{2849E7D0-1B7F-1948-9F7F-48196BBC1DD9}"/>
    <dgm:cxn modelId="{33B8D59E-D4E6-3543-9C61-9F97F752716D}" type="presOf" srcId="{1A43FA06-4863-774B-BF54-1F5DA24F9910}" destId="{07A37E80-A5B2-FA46-AAB1-7E6A038B47E3}" srcOrd="0" destOrd="0" presId="urn:microsoft.com/office/officeart/2005/8/layout/radial1"/>
    <dgm:cxn modelId="{50E2EBA6-D509-D84A-AF45-6EF85098ED25}" srcId="{D00A6F66-DBC7-854D-B4E7-726CE23ECFFE}" destId="{9A22F032-6D17-A340-889F-29AD91CF85CD}" srcOrd="3" destOrd="0" parTransId="{D1BEA29D-9869-AF4C-A130-00F8D06C53AC}" sibTransId="{5AA6DDA1-B928-E640-A513-944E22124E94}"/>
    <dgm:cxn modelId="{51B830AD-384B-9A4D-9F52-C6608DA83993}" srcId="{D00A6F66-DBC7-854D-B4E7-726CE23ECFFE}" destId="{3770F94B-8255-E34A-B1D3-B1AB703AE81A}" srcOrd="6" destOrd="0" parTransId="{7421BBE6-536B-5644-BF95-D4394005A456}" sibTransId="{901F0F99-D264-A647-8211-523FE28EB00A}"/>
    <dgm:cxn modelId="{F4AB93B7-2652-2745-AC25-A7843B08C291}" type="presOf" srcId="{58DD45B3-8EF7-8E49-9E59-5FDBA7179BB9}" destId="{2ECF1871-3343-4B41-A9B2-3077FDA4AF13}" srcOrd="1" destOrd="0" presId="urn:microsoft.com/office/officeart/2005/8/layout/radial1"/>
    <dgm:cxn modelId="{842DA8C0-5E6D-CA43-A715-9FAD1E1B3E2D}" type="presOf" srcId="{28271A8C-127C-E444-9AC1-8A6E2A99F0A9}" destId="{4FBD3B3A-066A-5940-91D1-05CE07206479}" srcOrd="0" destOrd="0" presId="urn:microsoft.com/office/officeart/2005/8/layout/radial1"/>
    <dgm:cxn modelId="{1D38EDC4-5DC1-094D-84E7-CF3E829A2E86}" type="presOf" srcId="{E7F08A38-E619-F94E-80CE-5988F3ED9B1D}" destId="{0B68E6B1-D877-604E-BCEB-80B562C21450}" srcOrd="1" destOrd="0" presId="urn:microsoft.com/office/officeart/2005/8/layout/radial1"/>
    <dgm:cxn modelId="{B0B127CD-BFB1-114C-A4AE-4F7FC56ED67F}" type="presOf" srcId="{7D84E8B8-1823-4449-85F0-452878AED176}" destId="{F0312166-BC19-5C4C-A675-267E37890F57}" srcOrd="0" destOrd="0" presId="urn:microsoft.com/office/officeart/2005/8/layout/radial1"/>
    <dgm:cxn modelId="{F8C027D5-A139-D44F-8538-A0C77B67A343}" type="presOf" srcId="{58DD45B3-8EF7-8E49-9E59-5FDBA7179BB9}" destId="{1509D0F4-8DBA-F544-9F7D-E9DB40C00359}" srcOrd="0" destOrd="0" presId="urn:microsoft.com/office/officeart/2005/8/layout/radial1"/>
    <dgm:cxn modelId="{C63704E2-F9B0-4E4F-8966-20D128711AC7}" type="presOf" srcId="{7D84E8B8-1823-4449-85F0-452878AED176}" destId="{2A804B29-0429-C144-B720-28085E47079D}" srcOrd="1" destOrd="0" presId="urn:microsoft.com/office/officeart/2005/8/layout/radial1"/>
    <dgm:cxn modelId="{836232E2-3B67-B846-A96E-48CFBCCBD092}" type="presOf" srcId="{909A4E03-7EE8-BE4B-8180-3106256875F9}" destId="{A8FB6BD5-8CA0-D343-8B10-656A7B1581A4}" srcOrd="0" destOrd="0" presId="urn:microsoft.com/office/officeart/2005/8/layout/radial1"/>
    <dgm:cxn modelId="{3087ECE2-F491-BB44-BD9B-6454CB5FF193}" type="presOf" srcId="{9A22F032-6D17-A340-889F-29AD91CF85CD}" destId="{516ECCD5-DA3F-3544-9606-65180EE0CE9C}" srcOrd="0" destOrd="0" presId="urn:microsoft.com/office/officeart/2005/8/layout/radial1"/>
    <dgm:cxn modelId="{EEDBFBE5-7D45-8E4D-ADB6-F885C8DBB749}" type="presOf" srcId="{4EAFFAF0-C777-E747-994E-DFAD8DA59F2C}" destId="{4B730847-E4FB-AA43-BF0C-FB57B037CA0D}" srcOrd="0" destOrd="0" presId="urn:microsoft.com/office/officeart/2005/8/layout/radial1"/>
    <dgm:cxn modelId="{E1B4F9B9-CD32-C941-9BCC-9BE92E4E09E8}" type="presParOf" srcId="{4B730847-E4FB-AA43-BF0C-FB57B037CA0D}" destId="{F70AD65C-0836-354E-B0AE-2547D401DADF}" srcOrd="0" destOrd="0" presId="urn:microsoft.com/office/officeart/2005/8/layout/radial1"/>
    <dgm:cxn modelId="{5E552CAD-396F-7F40-82B8-F129A2B47CE5}" type="presParOf" srcId="{4B730847-E4FB-AA43-BF0C-FB57B037CA0D}" destId="{A4E06285-8F79-A64C-9AEA-AACFB67FB421}" srcOrd="1" destOrd="0" presId="urn:microsoft.com/office/officeart/2005/8/layout/radial1"/>
    <dgm:cxn modelId="{18E30725-FE46-F34D-B0D2-0AF9C63076E7}" type="presParOf" srcId="{A4E06285-8F79-A64C-9AEA-AACFB67FB421}" destId="{939DCAD4-59F5-4842-9B57-5799BD84F744}" srcOrd="0" destOrd="0" presId="urn:microsoft.com/office/officeart/2005/8/layout/radial1"/>
    <dgm:cxn modelId="{D6C0FDFB-BDDA-A34F-A027-FE1776DC6514}" type="presParOf" srcId="{4B730847-E4FB-AA43-BF0C-FB57B037CA0D}" destId="{07A37E80-A5B2-FA46-AAB1-7E6A038B47E3}" srcOrd="2" destOrd="0" presId="urn:microsoft.com/office/officeart/2005/8/layout/radial1"/>
    <dgm:cxn modelId="{C6075476-4CEE-CE48-809A-A4F2631D459D}" type="presParOf" srcId="{4B730847-E4FB-AA43-BF0C-FB57B037CA0D}" destId="{1509D0F4-8DBA-F544-9F7D-E9DB40C00359}" srcOrd="3" destOrd="0" presId="urn:microsoft.com/office/officeart/2005/8/layout/radial1"/>
    <dgm:cxn modelId="{47C870BB-6157-F54E-8D17-51D89EE5157D}" type="presParOf" srcId="{1509D0F4-8DBA-F544-9F7D-E9DB40C00359}" destId="{2ECF1871-3343-4B41-A9B2-3077FDA4AF13}" srcOrd="0" destOrd="0" presId="urn:microsoft.com/office/officeart/2005/8/layout/radial1"/>
    <dgm:cxn modelId="{2D549DCD-B38D-BB47-92BF-BD817726BE5C}" type="presParOf" srcId="{4B730847-E4FB-AA43-BF0C-FB57B037CA0D}" destId="{805B7AF1-8BEC-7A49-B3CD-C25751ED3AD6}" srcOrd="4" destOrd="0" presId="urn:microsoft.com/office/officeart/2005/8/layout/radial1"/>
    <dgm:cxn modelId="{7EC25EE3-6D78-7F4C-AC34-7202EDF97981}" type="presParOf" srcId="{4B730847-E4FB-AA43-BF0C-FB57B037CA0D}" destId="{40D87244-6F47-C144-8CE3-FC94712B9DA8}" srcOrd="5" destOrd="0" presId="urn:microsoft.com/office/officeart/2005/8/layout/radial1"/>
    <dgm:cxn modelId="{3DBCF17E-23E8-174F-AF13-488453D59B47}" type="presParOf" srcId="{40D87244-6F47-C144-8CE3-FC94712B9DA8}" destId="{81550BB3-13C8-2045-A52E-634FCC9AAFB7}" srcOrd="0" destOrd="0" presId="urn:microsoft.com/office/officeart/2005/8/layout/radial1"/>
    <dgm:cxn modelId="{7A9205A7-F43E-764E-81F0-95A12E0C4D9B}" type="presParOf" srcId="{4B730847-E4FB-AA43-BF0C-FB57B037CA0D}" destId="{C21DF1D0-4F00-8349-9316-90CE5E991DD4}" srcOrd="6" destOrd="0" presId="urn:microsoft.com/office/officeart/2005/8/layout/radial1"/>
    <dgm:cxn modelId="{82C5B2EA-B565-3649-AF9F-681B64C38B3E}" type="presParOf" srcId="{4B730847-E4FB-AA43-BF0C-FB57B037CA0D}" destId="{1667DE6B-9580-BE46-A600-0673E161791E}" srcOrd="7" destOrd="0" presId="urn:microsoft.com/office/officeart/2005/8/layout/radial1"/>
    <dgm:cxn modelId="{2EB87836-CBBE-1245-BEA3-F9A6E49F4E0E}" type="presParOf" srcId="{1667DE6B-9580-BE46-A600-0673E161791E}" destId="{811EE781-BBDF-2D45-BF86-2B384C9D6D36}" srcOrd="0" destOrd="0" presId="urn:microsoft.com/office/officeart/2005/8/layout/radial1"/>
    <dgm:cxn modelId="{6B359042-92AE-784A-9065-82E1D0098873}" type="presParOf" srcId="{4B730847-E4FB-AA43-BF0C-FB57B037CA0D}" destId="{516ECCD5-DA3F-3544-9606-65180EE0CE9C}" srcOrd="8" destOrd="0" presId="urn:microsoft.com/office/officeart/2005/8/layout/radial1"/>
    <dgm:cxn modelId="{D600E579-38A5-9443-995B-088F206BD39F}" type="presParOf" srcId="{4B730847-E4FB-AA43-BF0C-FB57B037CA0D}" destId="{88531FC8-D415-134F-9437-C96DBF33056F}" srcOrd="9" destOrd="0" presId="urn:microsoft.com/office/officeart/2005/8/layout/radial1"/>
    <dgm:cxn modelId="{E5BD263F-75DF-324F-B26E-8719DA1D856B}" type="presParOf" srcId="{88531FC8-D415-134F-9437-C96DBF33056F}" destId="{0B68E6B1-D877-604E-BCEB-80B562C21450}" srcOrd="0" destOrd="0" presId="urn:microsoft.com/office/officeart/2005/8/layout/radial1"/>
    <dgm:cxn modelId="{823E0392-E9D9-B34A-B7E4-C4EDA390FABC}" type="presParOf" srcId="{4B730847-E4FB-AA43-BF0C-FB57B037CA0D}" destId="{A8FB6BD5-8CA0-D343-8B10-656A7B1581A4}" srcOrd="10" destOrd="0" presId="urn:microsoft.com/office/officeart/2005/8/layout/radial1"/>
    <dgm:cxn modelId="{1D58A3A9-282C-0C46-8CCE-C5AC3E506868}" type="presParOf" srcId="{4B730847-E4FB-AA43-BF0C-FB57B037CA0D}" destId="{F0312166-BC19-5C4C-A675-267E37890F57}" srcOrd="11" destOrd="0" presId="urn:microsoft.com/office/officeart/2005/8/layout/radial1"/>
    <dgm:cxn modelId="{132224DE-F345-8946-9362-F574C2A2FED4}" type="presParOf" srcId="{F0312166-BC19-5C4C-A675-267E37890F57}" destId="{2A804B29-0429-C144-B720-28085E47079D}" srcOrd="0" destOrd="0" presId="urn:microsoft.com/office/officeart/2005/8/layout/radial1"/>
    <dgm:cxn modelId="{96137FA3-320B-3D4C-8CEF-3AA5962CBF73}" type="presParOf" srcId="{4B730847-E4FB-AA43-BF0C-FB57B037CA0D}" destId="{0EE5F923-BB28-3A40-99EF-09FC86477E24}" srcOrd="12" destOrd="0" presId="urn:microsoft.com/office/officeart/2005/8/layout/radial1"/>
    <dgm:cxn modelId="{23ACA518-442E-464B-98FF-6BEACE8B8935}" type="presParOf" srcId="{4B730847-E4FB-AA43-BF0C-FB57B037CA0D}" destId="{5AF23A3B-B54C-3943-B898-396CCC411497}" srcOrd="13" destOrd="0" presId="urn:microsoft.com/office/officeart/2005/8/layout/radial1"/>
    <dgm:cxn modelId="{2277A0BA-CD0D-544E-A707-4CF1676C3B20}" type="presParOf" srcId="{5AF23A3B-B54C-3943-B898-396CCC411497}" destId="{3DB12802-9AF5-7444-9D27-D6F0FBA0BC62}" srcOrd="0" destOrd="0" presId="urn:microsoft.com/office/officeart/2005/8/layout/radial1"/>
    <dgm:cxn modelId="{B553FEBC-217C-7247-A42A-0F31261E941C}" type="presParOf" srcId="{4B730847-E4FB-AA43-BF0C-FB57B037CA0D}" destId="{F22D5592-5A71-C942-88B2-BACE8EFA2D62}" srcOrd="14" destOrd="0" presId="urn:microsoft.com/office/officeart/2005/8/layout/radial1"/>
    <dgm:cxn modelId="{A5AC6D66-07CA-9A4E-968F-9B9C774D99E1}" type="presParOf" srcId="{4B730847-E4FB-AA43-BF0C-FB57B037CA0D}" destId="{4FBD3B3A-066A-5940-91D1-05CE07206479}" srcOrd="15" destOrd="0" presId="urn:microsoft.com/office/officeart/2005/8/layout/radial1"/>
    <dgm:cxn modelId="{7129C1AF-701C-A146-AD27-1D231C9E112B}" type="presParOf" srcId="{4FBD3B3A-066A-5940-91D1-05CE07206479}" destId="{707262C1-89E5-6946-8586-1CDC227B0083}" srcOrd="0" destOrd="0" presId="urn:microsoft.com/office/officeart/2005/8/layout/radial1"/>
    <dgm:cxn modelId="{683B2B48-5BF6-6A42-AC42-9C0C667E6326}" type="presParOf" srcId="{4B730847-E4FB-AA43-BF0C-FB57B037CA0D}" destId="{BD352F99-CCC2-9740-8CDB-6E0DBBED0D3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8FA9E8-A567-1646-84E5-758CFD6CCE29}" type="doc">
      <dgm:prSet loTypeId="urn:microsoft.com/office/officeart/2005/8/layout/matrix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908D3CC4-155A-5244-B0E8-41F74298A706}">
      <dgm:prSet phldrT="[テキスト]" custT="1"/>
      <dgm:spPr/>
      <dgm:t>
        <a:bodyPr anchor="ctr"/>
        <a:lstStyle/>
        <a:p>
          <a:pPr algn="ctr"/>
          <a:r>
            <a:rPr kumimoji="1" lang="ja-JP" altLang="en-US" sz="2400" b="1" i="1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rPr>
            <a:t>目　的</a:t>
          </a:r>
        </a:p>
      </dgm:t>
    </dgm:pt>
    <dgm:pt modelId="{7354EE32-7C6F-EE4C-A9FD-1B0767D499AF}" type="parTrans" cxnId="{D6FEED3A-D18B-834C-973E-6698F1B0127B}">
      <dgm:prSet/>
      <dgm:spPr/>
      <dgm:t>
        <a:bodyPr/>
        <a:lstStyle/>
        <a:p>
          <a:endParaRPr kumimoji="1" lang="ja-JP" altLang="en-US"/>
        </a:p>
      </dgm:t>
    </dgm:pt>
    <dgm:pt modelId="{3A82B69D-E9FB-B848-89B1-7A4C5F3932C0}" type="sibTrans" cxnId="{D6FEED3A-D18B-834C-973E-6698F1B0127B}">
      <dgm:prSet/>
      <dgm:spPr/>
      <dgm:t>
        <a:bodyPr/>
        <a:lstStyle/>
        <a:p>
          <a:endParaRPr kumimoji="1" lang="ja-JP" altLang="en-US"/>
        </a:p>
      </dgm:t>
    </dgm:pt>
    <dgm:pt modelId="{35B7CC1C-7AD0-904E-84E4-D4A6BE547270}">
      <dgm:prSet phldrT="[テキスト]" custT="1"/>
      <dgm:spPr/>
      <dgm:t>
        <a:bodyPr/>
        <a:lstStyle/>
        <a:p>
          <a:endParaRPr kumimoji="1" lang="en-US" altLang="ja-JP" sz="1800" b="1" dirty="0">
            <a:solidFill>
              <a:schemeClr val="tx1"/>
            </a:solidFill>
          </a:endParaRPr>
        </a:p>
        <a:p>
          <a:r>
            <a:rPr kumimoji="1" lang="ja-JP" altLang="en-US" sz="1800" b="1">
              <a:solidFill>
                <a:schemeClr val="tx1"/>
              </a:solidFill>
            </a:rPr>
            <a:t>指導の継承と高度化</a:t>
          </a:r>
          <a:endParaRPr kumimoji="1" lang="en-US" altLang="ja-JP" sz="1800" b="1" dirty="0">
            <a:solidFill>
              <a:schemeClr val="tx1"/>
            </a:solidFill>
          </a:endParaRPr>
        </a:p>
      </dgm:t>
    </dgm:pt>
    <dgm:pt modelId="{0959503A-6597-FA4F-B8BE-CC79DE1141B0}" type="parTrans" cxnId="{F76CF02E-C358-1042-BF4E-4A29A623A24D}">
      <dgm:prSet/>
      <dgm:spPr/>
      <dgm:t>
        <a:bodyPr/>
        <a:lstStyle/>
        <a:p>
          <a:endParaRPr kumimoji="1" lang="ja-JP" altLang="en-US"/>
        </a:p>
      </dgm:t>
    </dgm:pt>
    <dgm:pt modelId="{772A97B8-0944-694A-816C-D3FE4AE29A46}" type="sibTrans" cxnId="{F76CF02E-C358-1042-BF4E-4A29A623A24D}">
      <dgm:prSet/>
      <dgm:spPr/>
      <dgm:t>
        <a:bodyPr/>
        <a:lstStyle/>
        <a:p>
          <a:endParaRPr kumimoji="1" lang="ja-JP" altLang="en-US"/>
        </a:p>
      </dgm:t>
    </dgm:pt>
    <dgm:pt modelId="{711D28A9-690E-9C4D-B4B2-635508A67696}">
      <dgm:prSet phldrT="[テキスト]" custT="1"/>
      <dgm:spPr/>
      <dgm:t>
        <a:bodyPr/>
        <a:lstStyle/>
        <a:p>
          <a:endParaRPr kumimoji="1" lang="en-US" altLang="ja-JP" sz="1800" b="1" dirty="0">
            <a:solidFill>
              <a:schemeClr val="tx1"/>
            </a:solidFill>
          </a:endParaRPr>
        </a:p>
        <a:p>
          <a:r>
            <a:rPr kumimoji="1" lang="ja-JP" altLang="en-US" sz="1800" b="1">
              <a:solidFill>
                <a:schemeClr val="tx1"/>
              </a:solidFill>
            </a:rPr>
            <a:t>カウンセリング</a:t>
          </a:r>
          <a:endParaRPr kumimoji="1" lang="en-US" altLang="ja-JP" sz="1800" b="1" dirty="0">
            <a:solidFill>
              <a:schemeClr val="tx1"/>
            </a:solidFill>
          </a:endParaRPr>
        </a:p>
      </dgm:t>
    </dgm:pt>
    <dgm:pt modelId="{F359235E-958A-8649-9838-0830C5C5EC7D}" type="parTrans" cxnId="{AD8E7368-D520-2F48-953D-457BAF8FB8D4}">
      <dgm:prSet/>
      <dgm:spPr/>
      <dgm:t>
        <a:bodyPr/>
        <a:lstStyle/>
        <a:p>
          <a:endParaRPr kumimoji="1" lang="ja-JP" altLang="en-US"/>
        </a:p>
      </dgm:t>
    </dgm:pt>
    <dgm:pt modelId="{326CBF57-663D-2846-B283-6E27F3B3CB6D}" type="sibTrans" cxnId="{AD8E7368-D520-2F48-953D-457BAF8FB8D4}">
      <dgm:prSet/>
      <dgm:spPr/>
      <dgm:t>
        <a:bodyPr/>
        <a:lstStyle/>
        <a:p>
          <a:endParaRPr kumimoji="1" lang="ja-JP" altLang="en-US"/>
        </a:p>
      </dgm:t>
    </dgm:pt>
    <dgm:pt modelId="{41DE3105-488E-E64C-8BDF-5C3AE1902B15}">
      <dgm:prSet phldrT="[テキスト]"/>
      <dgm:spPr/>
      <dgm:t>
        <a:bodyPr/>
        <a:lstStyle/>
        <a:p>
          <a:r>
            <a:rPr kumimoji="1" lang="ja-JP" altLang="en-US"/>
            <a:t> </a:t>
          </a:r>
          <a:r>
            <a:rPr kumimoji="1" lang="en-US" altLang="ja-JP" b="1" dirty="0">
              <a:solidFill>
                <a:schemeClr val="tx1"/>
              </a:solidFill>
            </a:rPr>
            <a:t>NAGASAKI</a:t>
          </a:r>
          <a:r>
            <a:rPr kumimoji="1" lang="ja-JP" altLang="en-US" b="1">
              <a:solidFill>
                <a:schemeClr val="tx1"/>
              </a:solidFill>
            </a:rPr>
            <a:t>型指導　　システムの定型化</a:t>
          </a:r>
        </a:p>
      </dgm:t>
    </dgm:pt>
    <dgm:pt modelId="{5FD73195-E606-9A49-B158-3B3C2D366B0F}" type="parTrans" cxnId="{3E776AA9-1B64-3C47-8DCE-4A6346C89915}">
      <dgm:prSet/>
      <dgm:spPr/>
      <dgm:t>
        <a:bodyPr/>
        <a:lstStyle/>
        <a:p>
          <a:endParaRPr kumimoji="1" lang="ja-JP" altLang="en-US"/>
        </a:p>
      </dgm:t>
    </dgm:pt>
    <dgm:pt modelId="{74D45378-4ABF-4049-962A-3510598C941F}" type="sibTrans" cxnId="{3E776AA9-1B64-3C47-8DCE-4A6346C89915}">
      <dgm:prSet/>
      <dgm:spPr/>
      <dgm:t>
        <a:bodyPr/>
        <a:lstStyle/>
        <a:p>
          <a:endParaRPr kumimoji="1" lang="ja-JP" altLang="en-US"/>
        </a:p>
      </dgm:t>
    </dgm:pt>
    <dgm:pt modelId="{67FFC397-6F1A-374F-B4D3-2CBFDCF72459}">
      <dgm:prSet phldrT="[テキスト]"/>
      <dgm:spPr/>
      <dgm:t>
        <a:bodyPr/>
        <a:lstStyle/>
        <a:p>
          <a:pPr algn="ctr"/>
          <a:r>
            <a:rPr kumimoji="1" lang="ja-JP" altLang="en-US" b="1">
              <a:solidFill>
                <a:schemeClr val="tx1"/>
              </a:solidFill>
            </a:rPr>
            <a:t>人材育成</a:t>
          </a:r>
        </a:p>
      </dgm:t>
    </dgm:pt>
    <dgm:pt modelId="{684D2132-0412-D640-A543-44F4F6A6A1BC}" type="parTrans" cxnId="{48DD0054-6843-AD4E-8801-F9387A2BDC0D}">
      <dgm:prSet/>
      <dgm:spPr/>
      <dgm:t>
        <a:bodyPr/>
        <a:lstStyle/>
        <a:p>
          <a:endParaRPr kumimoji="1" lang="ja-JP" altLang="en-US"/>
        </a:p>
      </dgm:t>
    </dgm:pt>
    <dgm:pt modelId="{927BB518-48AA-5B45-9C02-AE8C0AAD03E1}" type="sibTrans" cxnId="{48DD0054-6843-AD4E-8801-F9387A2BDC0D}">
      <dgm:prSet/>
      <dgm:spPr/>
      <dgm:t>
        <a:bodyPr/>
        <a:lstStyle/>
        <a:p>
          <a:endParaRPr kumimoji="1" lang="ja-JP" altLang="en-US"/>
        </a:p>
      </dgm:t>
    </dgm:pt>
    <dgm:pt modelId="{7027752C-496A-BF45-AD4D-FBF86A777D5E}" type="pres">
      <dgm:prSet presAssocID="{B78FA9E8-A567-1646-84E5-758CFD6CCE2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406828-FF59-7949-8252-6423DCD460B3}" type="pres">
      <dgm:prSet presAssocID="{B78FA9E8-A567-1646-84E5-758CFD6CCE29}" presName="matrix" presStyleCnt="0"/>
      <dgm:spPr/>
    </dgm:pt>
    <dgm:pt modelId="{EC1D309D-F8C5-6248-9F8A-03EFF5E789B2}" type="pres">
      <dgm:prSet presAssocID="{B78FA9E8-A567-1646-84E5-758CFD6CCE29}" presName="tile1" presStyleLbl="node1" presStyleIdx="0" presStyleCnt="4" custScaleX="98854" custScaleY="101195" custLinFactNeighborX="-3386" custLinFactNeighborY="1984"/>
      <dgm:spPr/>
    </dgm:pt>
    <dgm:pt modelId="{E4E37B5C-4B6E-AE4F-9D2F-19AE1CB884B0}" type="pres">
      <dgm:prSet presAssocID="{B78FA9E8-A567-1646-84E5-758CFD6CCE2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1F4FB51-9895-4543-B2CD-DE65E505D005}" type="pres">
      <dgm:prSet presAssocID="{B78FA9E8-A567-1646-84E5-758CFD6CCE29}" presName="tile2" presStyleLbl="node1" presStyleIdx="1" presStyleCnt="4" custScaleX="102108" custLinFactNeighborX="-2456" custLinFactNeighborY="1478"/>
      <dgm:spPr/>
    </dgm:pt>
    <dgm:pt modelId="{122F0757-F422-7242-8884-CFDC85592496}" type="pres">
      <dgm:prSet presAssocID="{B78FA9E8-A567-1646-84E5-758CFD6CCE2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8448513-7877-294B-BE1B-4159A2292963}" type="pres">
      <dgm:prSet presAssocID="{B78FA9E8-A567-1646-84E5-758CFD6CCE29}" presName="tile3" presStyleLbl="node1" presStyleIdx="2" presStyleCnt="4" custScaleX="105649"/>
      <dgm:spPr/>
    </dgm:pt>
    <dgm:pt modelId="{111B1BAC-F18F-584D-9B0E-7D583C23D4AF}" type="pres">
      <dgm:prSet presAssocID="{B78FA9E8-A567-1646-84E5-758CFD6CCE2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6E18D25-A010-484B-9A83-F456BACF9628}" type="pres">
      <dgm:prSet presAssocID="{B78FA9E8-A567-1646-84E5-758CFD6CCE29}" presName="tile4" presStyleLbl="node1" presStyleIdx="3" presStyleCnt="4" custScaleX="100040" custLinFactNeighborX="-2738"/>
      <dgm:spPr/>
    </dgm:pt>
    <dgm:pt modelId="{326CFD70-89BE-8E44-A4E7-98A72C94C8CF}" type="pres">
      <dgm:prSet presAssocID="{B78FA9E8-A567-1646-84E5-758CFD6CCE2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D80D0D3-4DBC-3344-968C-9B4DC3AAC906}" type="pres">
      <dgm:prSet presAssocID="{B78FA9E8-A567-1646-84E5-758CFD6CCE29}" presName="centerTile" presStyleLbl="fgShp" presStyleIdx="0" presStyleCnt="1" custScaleX="76837" custScaleY="76756" custLinFactNeighborX="-7385" custLinFactNeighborY="1488">
        <dgm:presLayoutVars>
          <dgm:chMax val="0"/>
          <dgm:chPref val="0"/>
        </dgm:presLayoutVars>
      </dgm:prSet>
      <dgm:spPr/>
    </dgm:pt>
  </dgm:ptLst>
  <dgm:cxnLst>
    <dgm:cxn modelId="{4AFFE50E-3CF3-1849-BDC2-34E337F86D11}" type="presOf" srcId="{67FFC397-6F1A-374F-B4D3-2CBFDCF72459}" destId="{326CFD70-89BE-8E44-A4E7-98A72C94C8CF}" srcOrd="1" destOrd="0" presId="urn:microsoft.com/office/officeart/2005/8/layout/matrix1"/>
    <dgm:cxn modelId="{38A9A71A-7D30-1343-8E66-3D4A9C30AFB8}" type="presOf" srcId="{B78FA9E8-A567-1646-84E5-758CFD6CCE29}" destId="{7027752C-496A-BF45-AD4D-FBF86A777D5E}" srcOrd="0" destOrd="0" presId="urn:microsoft.com/office/officeart/2005/8/layout/matrix1"/>
    <dgm:cxn modelId="{F76CF02E-C358-1042-BF4E-4A29A623A24D}" srcId="{908D3CC4-155A-5244-B0E8-41F74298A706}" destId="{35B7CC1C-7AD0-904E-84E4-D4A6BE547270}" srcOrd="0" destOrd="0" parTransId="{0959503A-6597-FA4F-B8BE-CC79DE1141B0}" sibTransId="{772A97B8-0944-694A-816C-D3FE4AE29A46}"/>
    <dgm:cxn modelId="{D6FEED3A-D18B-834C-973E-6698F1B0127B}" srcId="{B78FA9E8-A567-1646-84E5-758CFD6CCE29}" destId="{908D3CC4-155A-5244-B0E8-41F74298A706}" srcOrd="0" destOrd="0" parTransId="{7354EE32-7C6F-EE4C-A9FD-1B0767D499AF}" sibTransId="{3A82B69D-E9FB-B848-89B1-7A4C5F3932C0}"/>
    <dgm:cxn modelId="{5EF0744A-A8AD-F44C-88CF-51F8B85033EC}" type="presOf" srcId="{908D3CC4-155A-5244-B0E8-41F74298A706}" destId="{8D80D0D3-4DBC-3344-968C-9B4DC3AAC906}" srcOrd="0" destOrd="0" presId="urn:microsoft.com/office/officeart/2005/8/layout/matrix1"/>
    <dgm:cxn modelId="{48DD0054-6843-AD4E-8801-F9387A2BDC0D}" srcId="{908D3CC4-155A-5244-B0E8-41F74298A706}" destId="{67FFC397-6F1A-374F-B4D3-2CBFDCF72459}" srcOrd="3" destOrd="0" parTransId="{684D2132-0412-D640-A543-44F4F6A6A1BC}" sibTransId="{927BB518-48AA-5B45-9C02-AE8C0AAD03E1}"/>
    <dgm:cxn modelId="{8093815E-F990-8249-9BA6-2447154CBEAD}" type="presOf" srcId="{67FFC397-6F1A-374F-B4D3-2CBFDCF72459}" destId="{A6E18D25-A010-484B-9A83-F456BACF9628}" srcOrd="0" destOrd="0" presId="urn:microsoft.com/office/officeart/2005/8/layout/matrix1"/>
    <dgm:cxn modelId="{E3241165-34F2-2B42-8860-B0CBD1F247D2}" type="presOf" srcId="{711D28A9-690E-9C4D-B4B2-635508A67696}" destId="{122F0757-F422-7242-8884-CFDC85592496}" srcOrd="1" destOrd="0" presId="urn:microsoft.com/office/officeart/2005/8/layout/matrix1"/>
    <dgm:cxn modelId="{AD8E7368-D520-2F48-953D-457BAF8FB8D4}" srcId="{908D3CC4-155A-5244-B0E8-41F74298A706}" destId="{711D28A9-690E-9C4D-B4B2-635508A67696}" srcOrd="1" destOrd="0" parTransId="{F359235E-958A-8649-9838-0830C5C5EC7D}" sibTransId="{326CBF57-663D-2846-B283-6E27F3B3CB6D}"/>
    <dgm:cxn modelId="{A7728093-36E8-3B46-B6E5-E0D7584FAFCE}" type="presOf" srcId="{41DE3105-488E-E64C-8BDF-5C3AE1902B15}" destId="{111B1BAC-F18F-584D-9B0E-7D583C23D4AF}" srcOrd="1" destOrd="0" presId="urn:microsoft.com/office/officeart/2005/8/layout/matrix1"/>
    <dgm:cxn modelId="{3E776AA9-1B64-3C47-8DCE-4A6346C89915}" srcId="{908D3CC4-155A-5244-B0E8-41F74298A706}" destId="{41DE3105-488E-E64C-8BDF-5C3AE1902B15}" srcOrd="2" destOrd="0" parTransId="{5FD73195-E606-9A49-B158-3B3C2D366B0F}" sibTransId="{74D45378-4ABF-4049-962A-3510598C941F}"/>
    <dgm:cxn modelId="{EBE1C6AC-975C-0547-8247-690ADE32AC4E}" type="presOf" srcId="{41DE3105-488E-E64C-8BDF-5C3AE1902B15}" destId="{68448513-7877-294B-BE1B-4159A2292963}" srcOrd="0" destOrd="0" presId="urn:microsoft.com/office/officeart/2005/8/layout/matrix1"/>
    <dgm:cxn modelId="{571BF6C4-C58C-9843-A6EE-1A69C9C734A5}" type="presOf" srcId="{711D28A9-690E-9C4D-B4B2-635508A67696}" destId="{61F4FB51-9895-4543-B2CD-DE65E505D005}" srcOrd="0" destOrd="0" presId="urn:microsoft.com/office/officeart/2005/8/layout/matrix1"/>
    <dgm:cxn modelId="{D4384AD8-BD6D-064B-ACCB-B9CD57225ECB}" type="presOf" srcId="{35B7CC1C-7AD0-904E-84E4-D4A6BE547270}" destId="{E4E37B5C-4B6E-AE4F-9D2F-19AE1CB884B0}" srcOrd="1" destOrd="0" presId="urn:microsoft.com/office/officeart/2005/8/layout/matrix1"/>
    <dgm:cxn modelId="{34E24FEB-1F95-F44E-BDD4-004834874305}" type="presOf" srcId="{35B7CC1C-7AD0-904E-84E4-D4A6BE547270}" destId="{EC1D309D-F8C5-6248-9F8A-03EFF5E789B2}" srcOrd="0" destOrd="0" presId="urn:microsoft.com/office/officeart/2005/8/layout/matrix1"/>
    <dgm:cxn modelId="{AE23998A-E883-FF4F-B00F-8E5CAA136129}" type="presParOf" srcId="{7027752C-496A-BF45-AD4D-FBF86A777D5E}" destId="{8D406828-FF59-7949-8252-6423DCD460B3}" srcOrd="0" destOrd="0" presId="urn:microsoft.com/office/officeart/2005/8/layout/matrix1"/>
    <dgm:cxn modelId="{85D60ECB-229E-5C43-8B6A-97F8675CB2AE}" type="presParOf" srcId="{8D406828-FF59-7949-8252-6423DCD460B3}" destId="{EC1D309D-F8C5-6248-9F8A-03EFF5E789B2}" srcOrd="0" destOrd="0" presId="urn:microsoft.com/office/officeart/2005/8/layout/matrix1"/>
    <dgm:cxn modelId="{9E4FBBE6-BF5C-D549-A191-7327F9F97EE7}" type="presParOf" srcId="{8D406828-FF59-7949-8252-6423DCD460B3}" destId="{E4E37B5C-4B6E-AE4F-9D2F-19AE1CB884B0}" srcOrd="1" destOrd="0" presId="urn:microsoft.com/office/officeart/2005/8/layout/matrix1"/>
    <dgm:cxn modelId="{ECC2C535-03BF-EC4B-B541-A2A3DBB543F8}" type="presParOf" srcId="{8D406828-FF59-7949-8252-6423DCD460B3}" destId="{61F4FB51-9895-4543-B2CD-DE65E505D005}" srcOrd="2" destOrd="0" presId="urn:microsoft.com/office/officeart/2005/8/layout/matrix1"/>
    <dgm:cxn modelId="{33995D94-C327-114F-B29B-76B96BEBFBF5}" type="presParOf" srcId="{8D406828-FF59-7949-8252-6423DCD460B3}" destId="{122F0757-F422-7242-8884-CFDC85592496}" srcOrd="3" destOrd="0" presId="urn:microsoft.com/office/officeart/2005/8/layout/matrix1"/>
    <dgm:cxn modelId="{A3A1F5E2-E065-784F-98F6-CFC9632687D3}" type="presParOf" srcId="{8D406828-FF59-7949-8252-6423DCD460B3}" destId="{68448513-7877-294B-BE1B-4159A2292963}" srcOrd="4" destOrd="0" presId="urn:microsoft.com/office/officeart/2005/8/layout/matrix1"/>
    <dgm:cxn modelId="{5D3E1DED-80D4-844F-9B40-BF7B95EE0C92}" type="presParOf" srcId="{8D406828-FF59-7949-8252-6423DCD460B3}" destId="{111B1BAC-F18F-584D-9B0E-7D583C23D4AF}" srcOrd="5" destOrd="0" presId="urn:microsoft.com/office/officeart/2005/8/layout/matrix1"/>
    <dgm:cxn modelId="{4320367C-B6F5-054F-9DFB-A47431548A0A}" type="presParOf" srcId="{8D406828-FF59-7949-8252-6423DCD460B3}" destId="{A6E18D25-A010-484B-9A83-F456BACF9628}" srcOrd="6" destOrd="0" presId="urn:microsoft.com/office/officeart/2005/8/layout/matrix1"/>
    <dgm:cxn modelId="{BD8B6D21-1FBB-AD46-991D-1FE733848BB1}" type="presParOf" srcId="{8D406828-FF59-7949-8252-6423DCD460B3}" destId="{326CFD70-89BE-8E44-A4E7-98A72C94C8CF}" srcOrd="7" destOrd="0" presId="urn:microsoft.com/office/officeart/2005/8/layout/matrix1"/>
    <dgm:cxn modelId="{838A3460-8600-324F-8D65-0BE0AF2E6387}" type="presParOf" srcId="{7027752C-496A-BF45-AD4D-FBF86A777D5E}" destId="{8D80D0D3-4DBC-3344-968C-9B4DC3AAC90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E3B67-0DBC-354D-ACD2-3FF5D1BE0009}">
      <dsp:nvSpPr>
        <dsp:cNvPr id="0" name=""/>
        <dsp:cNvSpPr/>
      </dsp:nvSpPr>
      <dsp:spPr>
        <a:xfrm>
          <a:off x="0" y="311679"/>
          <a:ext cx="1983036" cy="79321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>
              <a:solidFill>
                <a:schemeClr val="tx1"/>
              </a:solidFill>
            </a:rPr>
            <a:t>２級昇格</a:t>
          </a:r>
        </a:p>
      </dsp:txBody>
      <dsp:txXfrm>
        <a:off x="396607" y="311679"/>
        <a:ext cx="1189822" cy="793214"/>
      </dsp:txXfrm>
    </dsp:sp>
    <dsp:sp modelId="{A8A46737-E7DB-A745-9AD4-4DEE8B51CC0B}">
      <dsp:nvSpPr>
        <dsp:cNvPr id="0" name=""/>
        <dsp:cNvSpPr/>
      </dsp:nvSpPr>
      <dsp:spPr>
        <a:xfrm>
          <a:off x="1753387" y="308348"/>
          <a:ext cx="1983036" cy="796545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100" b="1" kern="1200">
              <a:solidFill>
                <a:schemeClr val="tx1"/>
              </a:solidFill>
            </a:rPr>
            <a:t>１級昇格</a:t>
          </a:r>
        </a:p>
      </dsp:txBody>
      <dsp:txXfrm>
        <a:off x="2151660" y="308348"/>
        <a:ext cx="1186491" cy="796545"/>
      </dsp:txXfrm>
    </dsp:sp>
    <dsp:sp modelId="{2BE29071-4207-2A4B-9D0F-4F357558F4DA}">
      <dsp:nvSpPr>
        <dsp:cNvPr id="0" name=""/>
        <dsp:cNvSpPr/>
      </dsp:nvSpPr>
      <dsp:spPr>
        <a:xfrm>
          <a:off x="3458140" y="311679"/>
          <a:ext cx="1983036" cy="79321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J1</a:t>
          </a:r>
          <a:r>
            <a:rPr kumimoji="1" lang="ja-JP" altLang="en-US" sz="2000" b="1" kern="1200">
              <a:solidFill>
                <a:schemeClr val="tx1"/>
              </a:solidFill>
            </a:rPr>
            <a:t>主審</a:t>
          </a:r>
        </a:p>
      </dsp:txBody>
      <dsp:txXfrm>
        <a:off x="3854747" y="311679"/>
        <a:ext cx="1189822" cy="793214"/>
      </dsp:txXfrm>
    </dsp:sp>
    <dsp:sp modelId="{AB446D65-3DA5-704C-BA68-D7BF23A3A3A3}">
      <dsp:nvSpPr>
        <dsp:cNvPr id="0" name=""/>
        <dsp:cNvSpPr/>
      </dsp:nvSpPr>
      <dsp:spPr>
        <a:xfrm>
          <a:off x="5165017" y="311679"/>
          <a:ext cx="1983036" cy="79321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b="1" kern="1200" dirty="0">
              <a:solidFill>
                <a:schemeClr val="tx1"/>
              </a:solidFill>
            </a:rPr>
            <a:t>FIFA</a:t>
          </a:r>
          <a:r>
            <a:rPr kumimoji="1" lang="ja-JP" altLang="en-US" sz="1800" b="1" kern="1200"/>
            <a:t>　　　　　　</a:t>
          </a:r>
          <a:r>
            <a:rPr kumimoji="1" lang="en-US" altLang="ja-JP" sz="1800" b="1" kern="1200" dirty="0">
              <a:solidFill>
                <a:schemeClr val="tx1"/>
              </a:solidFill>
            </a:rPr>
            <a:t>REFEREE</a:t>
          </a:r>
          <a:endParaRPr kumimoji="1" lang="ja-JP" altLang="en-US" sz="1800" b="1" kern="1200">
            <a:solidFill>
              <a:schemeClr val="tx1"/>
            </a:solidFill>
          </a:endParaRPr>
        </a:p>
      </dsp:txBody>
      <dsp:txXfrm>
        <a:off x="5561624" y="311679"/>
        <a:ext cx="1189822" cy="793214"/>
      </dsp:txXfrm>
    </dsp:sp>
    <dsp:sp modelId="{92BB66AA-E75C-0146-BC57-22EFA356CC1E}">
      <dsp:nvSpPr>
        <dsp:cNvPr id="0" name=""/>
        <dsp:cNvSpPr/>
      </dsp:nvSpPr>
      <dsp:spPr>
        <a:xfrm>
          <a:off x="6889828" y="311679"/>
          <a:ext cx="1983036" cy="793214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b="1" kern="1200" dirty="0">
              <a:solidFill>
                <a:schemeClr val="tx1"/>
              </a:solidFill>
            </a:rPr>
            <a:t>WC</a:t>
          </a:r>
          <a:r>
            <a:rPr kumimoji="1" lang="ja-JP" altLang="en-US" sz="1800" b="1" kern="1200">
              <a:solidFill>
                <a:schemeClr val="tx1"/>
              </a:solidFill>
            </a:rPr>
            <a:t>　　　</a:t>
          </a:r>
          <a:r>
            <a:rPr kumimoji="1" lang="en-US" altLang="ja-JP" sz="1800" b="1" kern="1200" dirty="0">
              <a:solidFill>
                <a:schemeClr val="tx1"/>
              </a:solidFill>
            </a:rPr>
            <a:t>REFEREE</a:t>
          </a:r>
          <a:endParaRPr kumimoji="1" lang="ja-JP" altLang="en-US" sz="1800" b="1" kern="1200">
            <a:solidFill>
              <a:schemeClr val="tx1"/>
            </a:solidFill>
          </a:endParaRPr>
        </a:p>
      </dsp:txBody>
      <dsp:txXfrm>
        <a:off x="7286435" y="311679"/>
        <a:ext cx="1189822" cy="793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AF031-F6A4-1D4F-94A7-06FD3A2B423D}">
      <dsp:nvSpPr>
        <dsp:cNvPr id="0" name=""/>
        <dsp:cNvSpPr/>
      </dsp:nvSpPr>
      <dsp:spPr>
        <a:xfrm>
          <a:off x="2567" y="0"/>
          <a:ext cx="2284883" cy="5161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300" b="1" kern="1200" dirty="0"/>
            <a:t>2021</a:t>
          </a:r>
          <a:endParaRPr kumimoji="1" lang="ja-JP" altLang="en-US" sz="2300" b="1" kern="1200"/>
        </a:p>
      </dsp:txBody>
      <dsp:txXfrm>
        <a:off x="260633" y="0"/>
        <a:ext cx="1768752" cy="516131"/>
      </dsp:txXfrm>
    </dsp:sp>
    <dsp:sp modelId="{AC395CEF-87C4-7846-9919-C7A9001FECD5}">
      <dsp:nvSpPr>
        <dsp:cNvPr id="0" name=""/>
        <dsp:cNvSpPr/>
      </dsp:nvSpPr>
      <dsp:spPr>
        <a:xfrm>
          <a:off x="2058962" y="0"/>
          <a:ext cx="2284883" cy="5161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300" b="1" kern="1200" dirty="0"/>
            <a:t>2022</a:t>
          </a:r>
          <a:endParaRPr kumimoji="1" lang="ja-JP" altLang="en-US" sz="2300" b="1" kern="1200"/>
        </a:p>
      </dsp:txBody>
      <dsp:txXfrm>
        <a:off x="2317028" y="0"/>
        <a:ext cx="1768752" cy="516131"/>
      </dsp:txXfrm>
    </dsp:sp>
    <dsp:sp modelId="{7AF65A96-DB92-B843-8B08-8933DD9000F8}">
      <dsp:nvSpPr>
        <dsp:cNvPr id="0" name=""/>
        <dsp:cNvSpPr/>
      </dsp:nvSpPr>
      <dsp:spPr>
        <a:xfrm>
          <a:off x="4115358" y="0"/>
          <a:ext cx="2284883" cy="5161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300" b="1" kern="1200" dirty="0"/>
            <a:t>2023</a:t>
          </a:r>
          <a:endParaRPr kumimoji="1" lang="ja-JP" altLang="en-US" sz="2300" b="1" kern="1200"/>
        </a:p>
      </dsp:txBody>
      <dsp:txXfrm>
        <a:off x="4373424" y="0"/>
        <a:ext cx="1768752" cy="516131"/>
      </dsp:txXfrm>
    </dsp:sp>
    <dsp:sp modelId="{56BD5427-99A4-C848-BE95-F0ACACBAF373}">
      <dsp:nvSpPr>
        <dsp:cNvPr id="0" name=""/>
        <dsp:cNvSpPr/>
      </dsp:nvSpPr>
      <dsp:spPr>
        <a:xfrm>
          <a:off x="6171753" y="0"/>
          <a:ext cx="2284883" cy="5161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300" b="1" kern="1200" dirty="0"/>
            <a:t>2024</a:t>
          </a:r>
          <a:endParaRPr kumimoji="1" lang="ja-JP" altLang="en-US" sz="2300" b="1" kern="1200"/>
        </a:p>
      </dsp:txBody>
      <dsp:txXfrm>
        <a:off x="6429819" y="0"/>
        <a:ext cx="1768752" cy="516131"/>
      </dsp:txXfrm>
    </dsp:sp>
    <dsp:sp modelId="{D1C1443D-8E4D-3246-8779-ABA65AC12F10}">
      <dsp:nvSpPr>
        <dsp:cNvPr id="0" name=""/>
        <dsp:cNvSpPr/>
      </dsp:nvSpPr>
      <dsp:spPr>
        <a:xfrm>
          <a:off x="8230714" y="0"/>
          <a:ext cx="2284883" cy="5161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300" b="1" kern="1200" dirty="0"/>
            <a:t>2025</a:t>
          </a:r>
          <a:endParaRPr kumimoji="1" lang="ja-JP" altLang="en-US" sz="2300" b="1" kern="1200"/>
        </a:p>
      </dsp:txBody>
      <dsp:txXfrm>
        <a:off x="8488780" y="0"/>
        <a:ext cx="1768752" cy="516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CFA23-E526-FA48-9D8D-4252E21C2925}">
      <dsp:nvSpPr>
        <dsp:cNvPr id="0" name=""/>
        <dsp:cNvSpPr/>
      </dsp:nvSpPr>
      <dsp:spPr>
        <a:xfrm>
          <a:off x="3768427" y="1862913"/>
          <a:ext cx="3562638" cy="2129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i="1" kern="1200">
              <a:latin typeface="Meiryo" panose="020B0604030504040204" pitchFamily="34" charset="-128"/>
              <a:ea typeface="Meiryo" panose="020B0604030504040204" pitchFamily="34" charset="-128"/>
            </a:rPr>
            <a:t>本　部</a:t>
          </a:r>
          <a:endParaRPr kumimoji="1" lang="en-US" altLang="ja-JP" sz="1800" b="1" i="1" kern="1200" dirty="0">
            <a:latin typeface="Meiryo" panose="020B0604030504040204" pitchFamily="34" charset="-128"/>
            <a:ea typeface="Meiryo" panose="020B0604030504040204" pitchFamily="34" charset="-12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i="1" kern="120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rPr>
            <a:t>「変革の安定化」</a:t>
          </a:r>
          <a:endParaRPr kumimoji="1" lang="en-US" altLang="ja-JP" sz="2400" b="1" i="1" kern="1200" dirty="0">
            <a:solidFill>
              <a:schemeClr val="bg1"/>
            </a:solidFill>
            <a:latin typeface="Meiryo" panose="020B0604030504040204" pitchFamily="34" charset="-128"/>
            <a:ea typeface="Meiryo" panose="020B0604030504040204" pitchFamily="34" charset="-12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800" kern="1200">
            <a:latin typeface="UD Digi Kyokasho NK-B" panose="02020700000000000000" pitchFamily="18" charset="-128"/>
            <a:ea typeface="UD Digi Kyokasho NK-B" panose="02020700000000000000" pitchFamily="18" charset="-128"/>
          </a:endParaRPr>
        </a:p>
      </dsp:txBody>
      <dsp:txXfrm>
        <a:off x="4290163" y="2174835"/>
        <a:ext cx="2519166" cy="1506092"/>
      </dsp:txXfrm>
    </dsp:sp>
    <dsp:sp modelId="{C720254A-77E8-8341-AD75-AEFBC1E50D1D}">
      <dsp:nvSpPr>
        <dsp:cNvPr id="0" name=""/>
        <dsp:cNvSpPr/>
      </dsp:nvSpPr>
      <dsp:spPr>
        <a:xfrm rot="15541054">
          <a:off x="5228454" y="1761079"/>
          <a:ext cx="194875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194875" y="13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5321019" y="1769484"/>
        <a:ext cx="9743" cy="9743"/>
      </dsp:txXfrm>
    </dsp:sp>
    <dsp:sp modelId="{D0241833-C44E-F041-94F8-19F64E397F0F}">
      <dsp:nvSpPr>
        <dsp:cNvPr id="0" name=""/>
        <dsp:cNvSpPr/>
      </dsp:nvSpPr>
      <dsp:spPr>
        <a:xfrm>
          <a:off x="2841361" y="-20115"/>
          <a:ext cx="4602681" cy="1700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i="1" kern="1200">
              <a:latin typeface="Meiryo" panose="020B0604030504040204" pitchFamily="34" charset="-128"/>
              <a:ea typeface="Meiryo" panose="020B0604030504040204" pitchFamily="34" charset="-128"/>
            </a:rPr>
            <a:t>審判員育成強化事業</a:t>
          </a:r>
          <a:endParaRPr kumimoji="1" lang="en-US" altLang="ja-JP" sz="1800" b="1" i="1" kern="1200" dirty="0">
            <a:latin typeface="Meiryo" panose="020B0604030504040204" pitchFamily="34" charset="-128"/>
            <a:ea typeface="Meiryo" panose="020B0604030504040204" pitchFamily="34" charset="-12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i="1" kern="1200">
              <a:latin typeface="Meiryo" panose="020B0604030504040204" pitchFamily="34" charset="-128"/>
              <a:ea typeface="Meiryo" panose="020B0604030504040204" pitchFamily="34" charset="-128"/>
            </a:rPr>
            <a:t>「」　</a:t>
          </a:r>
          <a:endParaRPr kumimoji="1" lang="ja-JP" altLang="en-US" sz="1600" kern="1200">
            <a:latin typeface="UD Digi Kyokasho NK-B" panose="02020700000000000000" pitchFamily="18" charset="-128"/>
            <a:ea typeface="UD Digi Kyokasho NK-B" panose="02020700000000000000" pitchFamily="18" charset="-128"/>
          </a:endParaRPr>
        </a:p>
      </dsp:txBody>
      <dsp:txXfrm>
        <a:off x="3515408" y="228990"/>
        <a:ext cx="3254587" cy="1202788"/>
      </dsp:txXfrm>
    </dsp:sp>
    <dsp:sp modelId="{D23FFF4B-CA80-E743-AF16-9A0610B94E27}">
      <dsp:nvSpPr>
        <dsp:cNvPr id="0" name=""/>
        <dsp:cNvSpPr/>
      </dsp:nvSpPr>
      <dsp:spPr>
        <a:xfrm rot="20549845">
          <a:off x="7121367" y="2392068"/>
          <a:ext cx="170785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170785" y="13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202490" y="2401075"/>
        <a:ext cx="8539" cy="8539"/>
      </dsp:txXfrm>
    </dsp:sp>
    <dsp:sp modelId="{3F07412E-8674-124E-985D-3191B14A129D}">
      <dsp:nvSpPr>
        <dsp:cNvPr id="0" name=""/>
        <dsp:cNvSpPr/>
      </dsp:nvSpPr>
      <dsp:spPr>
        <a:xfrm>
          <a:off x="7019856" y="671018"/>
          <a:ext cx="4118043" cy="2287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i="1" kern="120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rPr>
            <a:t>レフェリーアカデミー</a:t>
          </a:r>
          <a:endParaRPr kumimoji="1" lang="en-US" altLang="ja-JP" sz="1800" b="1" i="1" kern="1200" dirty="0">
            <a:solidFill>
              <a:schemeClr val="tx1"/>
            </a:solidFill>
            <a:latin typeface="Meiryo" panose="020B0604030504040204" pitchFamily="34" charset="-128"/>
            <a:ea typeface="Meiryo" panose="020B0604030504040204" pitchFamily="34" charset="-12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i="1" kern="120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rPr>
            <a:t>「」</a:t>
          </a:r>
          <a:endParaRPr kumimoji="1" lang="en-US" altLang="ja-JP" sz="1800" b="1" i="1" kern="1200" dirty="0">
            <a:solidFill>
              <a:schemeClr val="tx1"/>
            </a:solidFill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7622929" y="1006076"/>
        <a:ext cx="2911897" cy="1617800"/>
      </dsp:txXfrm>
    </dsp:sp>
    <dsp:sp modelId="{60A588FC-021A-E842-80C6-D9C30DFE8A5F}">
      <dsp:nvSpPr>
        <dsp:cNvPr id="0" name=""/>
        <dsp:cNvSpPr/>
      </dsp:nvSpPr>
      <dsp:spPr>
        <a:xfrm rot="1966139">
          <a:off x="6721026" y="3834281"/>
          <a:ext cx="514955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514955" y="13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6965630" y="3834684"/>
        <a:ext cx="25747" cy="25747"/>
      </dsp:txXfrm>
    </dsp:sp>
    <dsp:sp modelId="{CE4AC186-D37A-4E41-ADE0-8B1D6BCDFAA0}">
      <dsp:nvSpPr>
        <dsp:cNvPr id="0" name=""/>
        <dsp:cNvSpPr/>
      </dsp:nvSpPr>
      <dsp:spPr>
        <a:xfrm>
          <a:off x="5572300" y="3912128"/>
          <a:ext cx="5565599" cy="16430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i="1" kern="120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rPr>
            <a:t>レフェリーマネジメント</a:t>
          </a:r>
          <a:endParaRPr kumimoji="1" lang="en-US" altLang="ja-JP" sz="1800" b="1" i="1" kern="1200" dirty="0">
            <a:solidFill>
              <a:schemeClr val="tx1"/>
            </a:solidFill>
            <a:latin typeface="Meiryo" panose="020B0604030504040204" pitchFamily="34" charset="-128"/>
            <a:ea typeface="Meiryo" panose="020B0604030504040204" pitchFamily="34" charset="-12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i="1" kern="120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rPr>
            <a:t>「」</a:t>
          </a:r>
          <a:endParaRPr kumimoji="1" lang="en-US" altLang="ja-JP" sz="1800" b="1" i="1" kern="1200" dirty="0">
            <a:solidFill>
              <a:schemeClr val="tx1"/>
            </a:solidFill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6387363" y="4152749"/>
        <a:ext cx="3935473" cy="1161821"/>
      </dsp:txXfrm>
    </dsp:sp>
    <dsp:sp modelId="{E299D203-3F7E-6049-B3D5-AC75E4C893AC}">
      <dsp:nvSpPr>
        <dsp:cNvPr id="0" name=""/>
        <dsp:cNvSpPr/>
      </dsp:nvSpPr>
      <dsp:spPr>
        <a:xfrm rot="9000199">
          <a:off x="4062187" y="3709570"/>
          <a:ext cx="220908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220908" y="13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4167118" y="3717324"/>
        <a:ext cx="11045" cy="11045"/>
      </dsp:txXfrm>
    </dsp:sp>
    <dsp:sp modelId="{852D5571-296F-3543-9B29-0478A66372BB}">
      <dsp:nvSpPr>
        <dsp:cNvPr id="0" name=""/>
        <dsp:cNvSpPr/>
      </dsp:nvSpPr>
      <dsp:spPr>
        <a:xfrm>
          <a:off x="0" y="3669514"/>
          <a:ext cx="5500024" cy="17491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i="1" kern="1200">
              <a:latin typeface="Meiryo" panose="020B0604030504040204" pitchFamily="34" charset="-128"/>
              <a:ea typeface="Meiryo" panose="020B0604030504040204" pitchFamily="34" charset="-128"/>
            </a:rPr>
            <a:t>審判指導者トレセン</a:t>
          </a:r>
          <a:endParaRPr kumimoji="1" lang="en-US" altLang="ja-JP" sz="1800" b="1" i="1" kern="1200" dirty="0">
            <a:latin typeface="Meiryo" panose="020B0604030504040204" pitchFamily="34" charset="-128"/>
            <a:ea typeface="Meiryo" panose="020B0604030504040204" pitchFamily="34" charset="-128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i="1" kern="1200">
              <a:latin typeface="Meiryo" panose="020B0604030504040204" pitchFamily="34" charset="-128"/>
              <a:ea typeface="Meiryo" panose="020B0604030504040204" pitchFamily="34" charset="-128"/>
            </a:rPr>
            <a:t>「」</a:t>
          </a:r>
        </a:p>
      </dsp:txBody>
      <dsp:txXfrm>
        <a:off x="805460" y="3925672"/>
        <a:ext cx="3889104" cy="1236840"/>
      </dsp:txXfrm>
    </dsp:sp>
    <dsp:sp modelId="{CD314503-88E9-9044-B134-5213FA2CB97B}">
      <dsp:nvSpPr>
        <dsp:cNvPr id="0" name=""/>
        <dsp:cNvSpPr/>
      </dsp:nvSpPr>
      <dsp:spPr>
        <a:xfrm rot="11617977">
          <a:off x="3829041" y="2505889"/>
          <a:ext cx="71043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71043" y="132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3862786" y="2517390"/>
        <a:ext cx="3552" cy="3552"/>
      </dsp:txXfrm>
    </dsp:sp>
    <dsp:sp modelId="{7BA7E2D1-F1EA-3C45-88A7-5F5D0EFEFE8E}">
      <dsp:nvSpPr>
        <dsp:cNvPr id="0" name=""/>
        <dsp:cNvSpPr/>
      </dsp:nvSpPr>
      <dsp:spPr>
        <a:xfrm>
          <a:off x="0" y="1261456"/>
          <a:ext cx="4132288" cy="16430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/>
            <a:t>ブロック部会＆郡市委託事業</a:t>
          </a:r>
          <a:endParaRPr kumimoji="1" lang="en-US" altLang="ja-JP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/>
            <a:t>「」</a:t>
          </a:r>
        </a:p>
      </dsp:txBody>
      <dsp:txXfrm>
        <a:off x="605160" y="1502077"/>
        <a:ext cx="2921968" cy="1161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AD65C-0836-354E-B0AE-2547D401DADF}">
      <dsp:nvSpPr>
        <dsp:cNvPr id="0" name=""/>
        <dsp:cNvSpPr/>
      </dsp:nvSpPr>
      <dsp:spPr>
        <a:xfrm>
          <a:off x="2293969" y="1911480"/>
          <a:ext cx="1113064" cy="111306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900" kern="1200"/>
            <a:t>県審判委員会</a:t>
          </a:r>
        </a:p>
      </dsp:txBody>
      <dsp:txXfrm>
        <a:off x="2456973" y="2074484"/>
        <a:ext cx="787056" cy="787056"/>
      </dsp:txXfrm>
    </dsp:sp>
    <dsp:sp modelId="{A4E06285-8F79-A64C-9AEA-AACFB67FB421}">
      <dsp:nvSpPr>
        <dsp:cNvPr id="0" name=""/>
        <dsp:cNvSpPr/>
      </dsp:nvSpPr>
      <dsp:spPr>
        <a:xfrm rot="16150252">
          <a:off x="2674773" y="1728701"/>
          <a:ext cx="330567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330567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2831792" y="1738008"/>
        <a:ext cx="16528" cy="16528"/>
      </dsp:txXfrm>
    </dsp:sp>
    <dsp:sp modelId="{07A37E80-A5B2-FA46-AAB1-7E6A038B47E3}">
      <dsp:nvSpPr>
        <dsp:cNvPr id="0" name=""/>
        <dsp:cNvSpPr/>
      </dsp:nvSpPr>
      <dsp:spPr>
        <a:xfrm>
          <a:off x="2273079" y="468000"/>
          <a:ext cx="1113064" cy="111306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/>
            <a:t>県北　　ブロック</a:t>
          </a:r>
        </a:p>
      </dsp:txBody>
      <dsp:txXfrm>
        <a:off x="2436083" y="631004"/>
        <a:ext cx="787056" cy="787056"/>
      </dsp:txXfrm>
    </dsp:sp>
    <dsp:sp modelId="{1509D0F4-8DBA-F544-9F7D-E9DB40C00359}">
      <dsp:nvSpPr>
        <dsp:cNvPr id="0" name=""/>
        <dsp:cNvSpPr/>
      </dsp:nvSpPr>
      <dsp:spPr>
        <a:xfrm rot="19107131">
          <a:off x="3037649" y="1476695"/>
          <a:ext cx="1823245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1823245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903691" y="1448685"/>
        <a:ext cx="91162" cy="91162"/>
      </dsp:txXfrm>
    </dsp:sp>
    <dsp:sp modelId="{805B7AF1-8BEC-7A49-B3CD-C25751ED3AD6}">
      <dsp:nvSpPr>
        <dsp:cNvPr id="0" name=""/>
        <dsp:cNvSpPr/>
      </dsp:nvSpPr>
      <dsp:spPr>
        <a:xfrm>
          <a:off x="4519158" y="157712"/>
          <a:ext cx="885008" cy="878719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>
              <a:solidFill>
                <a:schemeClr val="tx1"/>
              </a:solidFill>
            </a:rPr>
            <a:t>壱岐　部会</a:t>
          </a:r>
        </a:p>
      </dsp:txBody>
      <dsp:txXfrm>
        <a:off x="4648764" y="286397"/>
        <a:ext cx="625796" cy="621349"/>
      </dsp:txXfrm>
    </dsp:sp>
    <dsp:sp modelId="{40D87244-6F47-C144-8CE3-FC94712B9DA8}">
      <dsp:nvSpPr>
        <dsp:cNvPr id="0" name=""/>
        <dsp:cNvSpPr/>
      </dsp:nvSpPr>
      <dsp:spPr>
        <a:xfrm rot="21411932">
          <a:off x="3406030" y="2413775"/>
          <a:ext cx="228045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228045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514352" y="2425646"/>
        <a:ext cx="11402" cy="11402"/>
      </dsp:txXfrm>
    </dsp:sp>
    <dsp:sp modelId="{C21DF1D0-4F00-8349-9316-90CE5E991DD4}">
      <dsp:nvSpPr>
        <dsp:cNvPr id="0" name=""/>
        <dsp:cNvSpPr/>
      </dsp:nvSpPr>
      <dsp:spPr>
        <a:xfrm>
          <a:off x="3633073" y="1838149"/>
          <a:ext cx="1113064" cy="111306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/>
            <a:t>県央　　ブロック</a:t>
          </a:r>
        </a:p>
      </dsp:txBody>
      <dsp:txXfrm>
        <a:off x="3796077" y="2001153"/>
        <a:ext cx="787056" cy="787056"/>
      </dsp:txXfrm>
    </dsp:sp>
    <dsp:sp modelId="{1667DE6B-9580-BE46-A600-0673E161791E}">
      <dsp:nvSpPr>
        <dsp:cNvPr id="0" name=""/>
        <dsp:cNvSpPr/>
      </dsp:nvSpPr>
      <dsp:spPr>
        <a:xfrm rot="2523973">
          <a:off x="3023276" y="3448438"/>
          <a:ext cx="1866080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1866080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909665" y="3419358"/>
        <a:ext cx="93304" cy="93304"/>
      </dsp:txXfrm>
    </dsp:sp>
    <dsp:sp modelId="{516ECCD5-DA3F-3544-9606-65180EE0CE9C}">
      <dsp:nvSpPr>
        <dsp:cNvPr id="0" name=""/>
        <dsp:cNvSpPr/>
      </dsp:nvSpPr>
      <dsp:spPr>
        <a:xfrm>
          <a:off x="4540075" y="3924274"/>
          <a:ext cx="905867" cy="954697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>
              <a:solidFill>
                <a:schemeClr val="tx1"/>
              </a:solidFill>
            </a:rPr>
            <a:t>上五島　部会</a:t>
          </a:r>
        </a:p>
      </dsp:txBody>
      <dsp:txXfrm>
        <a:off x="4672736" y="4064086"/>
        <a:ext cx="640545" cy="675073"/>
      </dsp:txXfrm>
    </dsp:sp>
    <dsp:sp modelId="{88531FC8-D415-134F-9437-C96DBF33056F}">
      <dsp:nvSpPr>
        <dsp:cNvPr id="0" name=""/>
        <dsp:cNvSpPr/>
      </dsp:nvSpPr>
      <dsp:spPr>
        <a:xfrm rot="5400000">
          <a:off x="2711411" y="3146063"/>
          <a:ext cx="278180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278180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843547" y="3156680"/>
        <a:ext cx="13909" cy="13909"/>
      </dsp:txXfrm>
    </dsp:sp>
    <dsp:sp modelId="{A8FB6BD5-8CA0-D343-8B10-656A7B1581A4}">
      <dsp:nvSpPr>
        <dsp:cNvPr id="0" name=""/>
        <dsp:cNvSpPr/>
      </dsp:nvSpPr>
      <dsp:spPr>
        <a:xfrm>
          <a:off x="2293969" y="3302725"/>
          <a:ext cx="1113064" cy="111306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/>
            <a:t>長崎　　ブロック</a:t>
          </a:r>
        </a:p>
      </dsp:txBody>
      <dsp:txXfrm>
        <a:off x="2456973" y="3465729"/>
        <a:ext cx="787056" cy="787056"/>
      </dsp:txXfrm>
    </dsp:sp>
    <dsp:sp modelId="{F0312166-BC19-5C4C-A675-267E37890F57}">
      <dsp:nvSpPr>
        <dsp:cNvPr id="0" name=""/>
        <dsp:cNvSpPr/>
      </dsp:nvSpPr>
      <dsp:spPr>
        <a:xfrm rot="8314866">
          <a:off x="559109" y="3527119"/>
          <a:ext cx="2141905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2141905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1576514" y="3491143"/>
        <a:ext cx="107095" cy="107095"/>
      </dsp:txXfrm>
    </dsp:sp>
    <dsp:sp modelId="{0EE5F923-BB28-3A40-99EF-09FC86477E24}">
      <dsp:nvSpPr>
        <dsp:cNvPr id="0" name=""/>
        <dsp:cNvSpPr/>
      </dsp:nvSpPr>
      <dsp:spPr>
        <a:xfrm>
          <a:off x="79630" y="4134416"/>
          <a:ext cx="871161" cy="78760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>
              <a:solidFill>
                <a:schemeClr val="tx1"/>
              </a:solidFill>
            </a:rPr>
            <a:t>五島　部会</a:t>
          </a:r>
        </a:p>
      </dsp:txBody>
      <dsp:txXfrm>
        <a:off x="207209" y="4249758"/>
        <a:ext cx="616003" cy="556920"/>
      </dsp:txXfrm>
    </dsp:sp>
    <dsp:sp modelId="{5AF23A3B-B54C-3943-B898-396CCC411497}">
      <dsp:nvSpPr>
        <dsp:cNvPr id="0" name=""/>
        <dsp:cNvSpPr/>
      </dsp:nvSpPr>
      <dsp:spPr>
        <a:xfrm rot="10777266">
          <a:off x="1827758" y="2455663"/>
          <a:ext cx="466228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466228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2049217" y="2461579"/>
        <a:ext cx="23311" cy="23311"/>
      </dsp:txXfrm>
    </dsp:sp>
    <dsp:sp modelId="{F22D5592-5A71-C942-88B2-BACE8EFA2D62}">
      <dsp:nvSpPr>
        <dsp:cNvPr id="0" name=""/>
        <dsp:cNvSpPr/>
      </dsp:nvSpPr>
      <dsp:spPr>
        <a:xfrm>
          <a:off x="714711" y="1921924"/>
          <a:ext cx="1113064" cy="1113064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/>
            <a:t>島原　　ブロック</a:t>
          </a:r>
        </a:p>
      </dsp:txBody>
      <dsp:txXfrm>
        <a:off x="877715" y="2084928"/>
        <a:ext cx="787056" cy="787056"/>
      </dsp:txXfrm>
    </dsp:sp>
    <dsp:sp modelId="{4FBD3B3A-066A-5940-91D1-05CE07206479}">
      <dsp:nvSpPr>
        <dsp:cNvPr id="0" name=""/>
        <dsp:cNvSpPr/>
      </dsp:nvSpPr>
      <dsp:spPr>
        <a:xfrm rot="13127130">
          <a:off x="574598" y="1453386"/>
          <a:ext cx="2070348" cy="35143"/>
        </a:xfrm>
        <a:custGeom>
          <a:avLst/>
          <a:gdLst/>
          <a:ahLst/>
          <a:cxnLst/>
          <a:rect l="0" t="0" r="0" b="0"/>
          <a:pathLst>
            <a:path>
              <a:moveTo>
                <a:pt x="0" y="17571"/>
              </a:moveTo>
              <a:lnTo>
                <a:pt x="2070348" y="175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 rot="10800000">
        <a:off x="1558013" y="1419198"/>
        <a:ext cx="103517" cy="103517"/>
      </dsp:txXfrm>
    </dsp:sp>
    <dsp:sp modelId="{BD352F99-CCC2-9740-8CDB-6E0DBBED0D39}">
      <dsp:nvSpPr>
        <dsp:cNvPr id="0" name=""/>
        <dsp:cNvSpPr/>
      </dsp:nvSpPr>
      <dsp:spPr>
        <a:xfrm>
          <a:off x="852" y="119896"/>
          <a:ext cx="912935" cy="849891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300" kern="1200">
              <a:solidFill>
                <a:schemeClr val="tx1"/>
              </a:solidFill>
            </a:rPr>
            <a:t>対馬　部会</a:t>
          </a:r>
        </a:p>
      </dsp:txBody>
      <dsp:txXfrm>
        <a:off x="134548" y="244360"/>
        <a:ext cx="645543" cy="600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D309D-F8C5-6248-9F8A-03EFF5E789B2}">
      <dsp:nvSpPr>
        <dsp:cNvPr id="0" name=""/>
        <dsp:cNvSpPr/>
      </dsp:nvSpPr>
      <dsp:spPr>
        <a:xfrm rot="16200000">
          <a:off x="589732" y="-567415"/>
          <a:ext cx="1340059" cy="251952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>
              <a:solidFill>
                <a:schemeClr val="tx1"/>
              </a:solidFill>
            </a:rPr>
            <a:t>指導の継承と高度化</a:t>
          </a:r>
          <a:endParaRPr kumimoji="1" lang="en-US" altLang="ja-JP" sz="1800" b="1" kern="1200" dirty="0">
            <a:solidFill>
              <a:schemeClr val="tx1"/>
            </a:solidFill>
          </a:endParaRPr>
        </a:p>
      </dsp:txBody>
      <dsp:txXfrm rot="5400000">
        <a:off x="0" y="22317"/>
        <a:ext cx="2519523" cy="1005044"/>
      </dsp:txXfrm>
    </dsp:sp>
    <dsp:sp modelId="{61F4FB51-9895-4543-B2CD-DE65E505D005}">
      <dsp:nvSpPr>
        <dsp:cNvPr id="0" name=""/>
        <dsp:cNvSpPr/>
      </dsp:nvSpPr>
      <dsp:spPr>
        <a:xfrm>
          <a:off x="2481834" y="23528"/>
          <a:ext cx="2602459" cy="1324234"/>
        </a:xfrm>
        <a:prstGeom prst="round1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>
              <a:solidFill>
                <a:schemeClr val="tx1"/>
              </a:solidFill>
            </a:rPr>
            <a:t>カウンセリング</a:t>
          </a:r>
          <a:endParaRPr kumimoji="1" lang="en-US" altLang="ja-JP" sz="1800" b="1" kern="1200" dirty="0">
            <a:solidFill>
              <a:schemeClr val="tx1"/>
            </a:solidFill>
          </a:endParaRPr>
        </a:p>
      </dsp:txBody>
      <dsp:txXfrm>
        <a:off x="2481834" y="23528"/>
        <a:ext cx="2602459" cy="993175"/>
      </dsp:txXfrm>
    </dsp:sp>
    <dsp:sp modelId="{68448513-7877-294B-BE1B-4159A2292963}">
      <dsp:nvSpPr>
        <dsp:cNvPr id="0" name=""/>
        <dsp:cNvSpPr/>
      </dsp:nvSpPr>
      <dsp:spPr>
        <a:xfrm rot="10800000">
          <a:off x="-49426" y="1328190"/>
          <a:ext cx="2692709" cy="1324234"/>
        </a:xfrm>
        <a:prstGeom prst="round1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/>
            <a:t> </a:t>
          </a:r>
          <a:r>
            <a:rPr kumimoji="1" lang="en-US" altLang="ja-JP" sz="1800" b="1" kern="1200" dirty="0">
              <a:solidFill>
                <a:schemeClr val="tx1"/>
              </a:solidFill>
            </a:rPr>
            <a:t>NAGASAKI</a:t>
          </a:r>
          <a:r>
            <a:rPr kumimoji="1" lang="ja-JP" altLang="en-US" sz="1800" b="1" kern="1200">
              <a:solidFill>
                <a:schemeClr val="tx1"/>
              </a:solidFill>
            </a:rPr>
            <a:t>型指導　　システムの定型化</a:t>
          </a:r>
        </a:p>
      </dsp:txBody>
      <dsp:txXfrm rot="10800000">
        <a:off x="-49426" y="1659249"/>
        <a:ext cx="2692709" cy="993175"/>
      </dsp:txXfrm>
    </dsp:sp>
    <dsp:sp modelId="{A6E18D25-A010-484B-9A83-F456BACF9628}">
      <dsp:nvSpPr>
        <dsp:cNvPr id="0" name=""/>
        <dsp:cNvSpPr/>
      </dsp:nvSpPr>
      <dsp:spPr>
        <a:xfrm rot="5400000">
          <a:off x="3113759" y="715432"/>
          <a:ext cx="1324234" cy="2549751"/>
        </a:xfrm>
        <a:prstGeom prst="round1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b="1" kern="1200">
              <a:solidFill>
                <a:schemeClr val="tx1"/>
              </a:solidFill>
            </a:rPr>
            <a:t>人材育成</a:t>
          </a:r>
        </a:p>
      </dsp:txBody>
      <dsp:txXfrm rot="-5400000">
        <a:off x="2501000" y="1659249"/>
        <a:ext cx="2549751" cy="993175"/>
      </dsp:txXfrm>
    </dsp:sp>
    <dsp:sp modelId="{8D80D0D3-4DBC-3344-968C-9B4DC3AAC906}">
      <dsp:nvSpPr>
        <dsp:cNvPr id="0" name=""/>
        <dsp:cNvSpPr/>
      </dsp:nvSpPr>
      <dsp:spPr>
        <a:xfrm>
          <a:off x="1848286" y="1079979"/>
          <a:ext cx="1175021" cy="508214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i="1" kern="120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rPr>
            <a:t>目　的</a:t>
          </a:r>
        </a:p>
      </dsp:txBody>
      <dsp:txXfrm>
        <a:off x="1873095" y="1104788"/>
        <a:ext cx="1125403" cy="458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3CB618D-6471-DA4C-9228-4CAEAB248C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8B266D0-8414-B849-A791-7C9C8CFD1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2E567-2917-724B-8862-8E7651A731C1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977BD09-AE20-7548-A52D-A0F5CFA046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E6B808B-CFB8-CF4A-845B-F017A699B0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5459-C4FE-2943-8DD0-7F3755AA20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926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77DC-CDB8-0E4D-9826-00549F80FC82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3700A-A521-AC4B-841B-BA81C77CC2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36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700A-A521-AC4B-841B-BA81C77CC2B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819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700A-A521-AC4B-841B-BA81C77CC2B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343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県、九州、日本</a:t>
            </a:r>
            <a:r>
              <a:rPr kumimoji="1" lang="en-US" altLang="ja-JP" dirty="0"/>
              <a:t>FA</a:t>
            </a:r>
            <a:r>
              <a:rPr kumimoji="1" lang="ja-JP" altLang="en-US"/>
              <a:t>及び審判委員会に何ができるか？　選手、審判員、チーム関係者、観客に対して何ができるか？　互いの成長が基本　日本一、世界一の審判委員会へ！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700A-A521-AC4B-841B-BA81C77CC2B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78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700A-A521-AC4B-841B-BA81C77CC2B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56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700A-A521-AC4B-841B-BA81C77CC2B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58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700A-A521-AC4B-841B-BA81C77CC2B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45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700A-A521-AC4B-841B-BA81C77CC2B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77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700A-A521-AC4B-841B-BA81C77CC2B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28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700A-A521-AC4B-841B-BA81C77CC2B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365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700A-A521-AC4B-841B-BA81C77CC2B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237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3700A-A521-AC4B-841B-BA81C77CC2B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71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35D3D1-DE50-1544-AD9E-644A193F0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6CEA24-665B-5942-B8A4-9F4548999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31E8F7-6F94-474E-84C2-4475D6EE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39E8F-7D3C-F04D-BD96-11745640C300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BF5DC7-35C6-9F47-A07E-81D96326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626AB5-CABA-C946-862F-30FE7C22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79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D7E924-1FA1-834D-A852-314B7549B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E4752F-68EF-ED4F-908A-92F260463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198FEE-43CC-974C-B5F1-B4F040CB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828F-56FE-3E45-9390-B93ABA8D750B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0653BE-8623-754F-904A-468FACA0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F0F1E1-A5CD-5E47-A41D-7212564F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36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30838D-F961-DE4B-AE2A-B361D044E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94DAEF-7E03-DA46-AC9A-61A04B8E9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517FAE-646F-FA45-AEF1-92F9522C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C112-9610-3649-8A1A-4A4E62AE42D3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D68A00-4461-D641-A1E2-B9FF9AE85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2E4CD-6851-2B4C-851D-0B643D4C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20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73237-1898-474B-948E-6A9225A0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25A5C0-C746-5143-A90D-1AD20DD00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2A5168-508F-AC4C-8163-B820E42D4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7EF5-6E3F-BD42-91C8-4C339B4FE7A1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7CE0D5-8AFE-A248-86CF-2D3BF698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20FC2-CB3E-D84C-B0B6-BFF89846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3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9CE68D-B347-7846-870A-C4214639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6F0FBD0-5473-744F-9A79-CC01B0DE6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3BB0A5-3395-7F41-B0E8-03AD4DEDF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AA0-9695-5540-8A41-11E96D20449D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B50A49-354C-8A4F-A324-35A3A57F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32FDD0-336D-6343-80B7-58D0092D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64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420E9E-33D6-844E-B474-F324CA31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0A1ED0-E405-534B-91B1-EE68FF811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FF96D1-9C90-A74F-BDE3-0E17E15FC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9A8106-5BBE-BB4A-ADAD-47BF7F04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56CC-85AF-C64F-90A7-C505828705EF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DDD031-DB3C-284E-B5F6-91C6F8EC6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511208-13F4-3148-93F9-FB74B27E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62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264C40-DD47-554F-AF7F-9AA749FF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82AEDB-7118-4246-92A8-C5C356BF3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AC282A-E1E7-0641-ADB4-5C16C1328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586BBC-8C8C-EF46-8709-DF5DED131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87EFC6-D42D-224B-BF1F-0208EDB9F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F38B3CE-8A45-774C-85AB-B5D7D58C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2FAD-F759-D24E-A52B-E8E1D4A00D97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95DE3F9-D29C-E546-8AEA-EBA32B95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6F6E88-EF92-D147-9788-7AF37A63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36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402450-352D-4849-A360-57EB0797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D5371A-9291-A34B-8B7B-0975D7A0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10E9-1A9F-2C44-9668-3A666237EE79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59DED10-BD42-F144-A474-0F89F8C8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4228D8-36A8-C045-B2C2-A717317D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28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F1E803E-AF6C-AC44-B70C-9B4E08A00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67F-A8C3-B044-BDC1-435347AA2C60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59E8310-1598-4943-9BA6-85D89CF9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5EA887-89FC-464E-8F02-8C6624FF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42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F791C-4D80-484A-A3C2-B8CDB410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B24F9D-6F36-9D44-A46D-244946728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4C5C78-09BE-3C44-8AF6-12DCC23AA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E1D99D-F94D-EA4A-A1C3-D295C7FB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0BCF-4082-0945-B293-F335FBB1C366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26D109-1898-B64A-97AB-FCF9BCD0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0D8003-6E29-FC44-85C4-EC481D1F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93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D6D148-2751-CC42-B51A-91DA44E1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37F997D-FC75-9942-8F7D-081018B01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BB3C3B-CC96-FF40-BEA3-80CC24CFA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1577A0-BC93-5B48-ACE1-BC904443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BF97-D21E-144E-A504-7CD0F4A72CCF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2483BA-9DB0-B946-9933-FE765173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48FDF1-7F28-914C-A04D-2635324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36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6CC0FB-DA66-644A-9606-A842F89F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CE616F-EDC8-2448-966E-A9D984622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18FEF2-6C37-4D45-951B-42F56EFE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6EF0-3A0F-FF48-B84B-9810D9AB1C4B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581CD-ECA5-D34A-8C56-A2D22C5A1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6F9938-8A5B-E74F-8520-0839BF16E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F618C-5F6F-9C4F-BCBF-A3CF160539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19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 descr="黒い背景とぼやけた背景&#10;&#10;低い精度で自動的に生成された説明">
            <a:extLst>
              <a:ext uri="{FF2B5EF4-FFF2-40B4-BE49-F238E27FC236}">
                <a16:creationId xmlns:a16="http://schemas.microsoft.com/office/drawing/2014/main" id="{F8B90926-7C24-F142-B8D3-5DD15CEF5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670"/>
          <a:stretch/>
        </p:blipFill>
        <p:spPr>
          <a:xfrm>
            <a:off x="3478737" y="10"/>
            <a:ext cx="86695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15EAC95-DD95-0349-8260-2CE26DAB0038}"/>
              </a:ext>
            </a:extLst>
          </p:cNvPr>
          <p:cNvSpPr txBox="1">
            <a:spLocks/>
          </p:cNvSpPr>
          <p:nvPr/>
        </p:nvSpPr>
        <p:spPr>
          <a:xfrm>
            <a:off x="358046" y="454033"/>
            <a:ext cx="4154701" cy="1998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ja-JP" sz="4000" b="1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2021</a:t>
            </a:r>
          </a:p>
          <a:p>
            <a:pPr>
              <a:spcAft>
                <a:spcPts val="600"/>
              </a:spcAft>
            </a:pPr>
            <a:r>
              <a:rPr lang="en-US" altLang="ja-JP" sz="4000" b="1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NRTC</a:t>
            </a:r>
            <a:r>
              <a:rPr lang="ja-JP" altLang="en-US" sz="4000" b="1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運営方針　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4CD8C2-A70C-4A43-AE7E-579FAB7B71BB}"/>
              </a:ext>
            </a:extLst>
          </p:cNvPr>
          <p:cNvSpPr txBox="1"/>
          <p:nvPr/>
        </p:nvSpPr>
        <p:spPr>
          <a:xfrm>
            <a:off x="849372" y="4603228"/>
            <a:ext cx="5171268" cy="889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1700" b="1"/>
              <a:t>一般社団法人長崎県サッカー協会審判委員会</a:t>
            </a:r>
            <a:endParaRPr lang="en-US" altLang="ja-JP" sz="17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1700" b="1"/>
              <a:t>長崎県審判トレーニングセンター</a:t>
            </a:r>
            <a:endParaRPr lang="en-US" altLang="ja-JP" sz="1700" b="1" dirty="0"/>
          </a:p>
        </p:txBody>
      </p:sp>
    </p:spTree>
    <p:extLst>
      <p:ext uri="{BB962C8B-B14F-4D97-AF65-F5344CB8AC3E}">
        <p14:creationId xmlns:p14="http://schemas.microsoft.com/office/powerpoint/2010/main" val="298572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2BD448-2291-6445-9EDD-0B3427DD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466879"/>
            <a:ext cx="10515600" cy="662781"/>
          </a:xfrm>
        </p:spPr>
        <p:txBody>
          <a:bodyPr>
            <a:normAutofit/>
          </a:bodyPr>
          <a:lstStyle/>
          <a:p>
            <a:r>
              <a:rPr kumimoji="1"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kumimoji="1" lang="en-US" altLang="ja-JP" sz="32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　針</a:t>
            </a:r>
            <a:r>
              <a:rPr kumimoji="1" lang="en-US" altLang="ja-JP" sz="32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endParaRPr kumimoji="1" lang="ja-JP" altLang="en-US" sz="3200" b="1" i="1" dirty="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ホームベース 8">
            <a:extLst>
              <a:ext uri="{FF2B5EF4-FFF2-40B4-BE49-F238E27FC236}">
                <a16:creationId xmlns:a16="http://schemas.microsoft.com/office/drawing/2014/main" id="{AEB6CF1D-D967-924F-85CB-A854304109DC}"/>
              </a:ext>
            </a:extLst>
          </p:cNvPr>
          <p:cNvSpPr/>
          <p:nvPr/>
        </p:nvSpPr>
        <p:spPr>
          <a:xfrm>
            <a:off x="1082366" y="2631667"/>
            <a:ext cx="3467332" cy="2714475"/>
          </a:xfrm>
          <a:prstGeom prst="homePlate">
            <a:avLst>
              <a:gd name="adj" fmla="val 167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/>
              <a:t>　</a:t>
            </a:r>
            <a:endParaRPr lang="en-US" altLang="ja-JP" dirty="0"/>
          </a:p>
          <a:p>
            <a:r>
              <a:rPr lang="ja-JP" altLang="en-US" b="1"/>
              <a:t>　●</a:t>
            </a:r>
            <a:r>
              <a:rPr lang="ja-JP" altLang="en-US" b="1" dirty="0"/>
              <a:t>基礎・</a:t>
            </a:r>
            <a:r>
              <a:rPr lang="ja-JP" altLang="en-US" b="1"/>
              <a:t>基本の意識付け</a:t>
            </a:r>
            <a:endParaRPr lang="en-US" altLang="ja-JP" b="1" dirty="0"/>
          </a:p>
          <a:p>
            <a:r>
              <a:rPr lang="ja-JP" altLang="en-US" b="1"/>
              <a:t>　●強靱で柔軟な心を育む　　　　</a:t>
            </a:r>
            <a:endParaRPr lang="en-US" altLang="ja-JP" b="1" dirty="0"/>
          </a:p>
          <a:p>
            <a:r>
              <a:rPr lang="ja-JP" altLang="en-US" b="1"/>
              <a:t>　●謙虚さの理解</a:t>
            </a:r>
            <a:endParaRPr lang="en-US" altLang="ja-JP" b="1" dirty="0"/>
          </a:p>
          <a:p>
            <a:pPr algn="ctr"/>
            <a:endParaRPr lang="en-US" altLang="ja-JP" sz="1600" dirty="0"/>
          </a:p>
          <a:p>
            <a:pPr algn="ctr"/>
            <a:endParaRPr lang="en-US" altLang="ja-JP" sz="1600" dirty="0"/>
          </a:p>
          <a:p>
            <a:r>
              <a:rPr kumimoji="1" lang="ja-JP" altLang="en-US" sz="1600" dirty="0"/>
              <a:t>＊</a:t>
            </a:r>
            <a:r>
              <a:rPr kumimoji="1" lang="en-US" altLang="ja-JP" b="1" dirty="0">
                <a:solidFill>
                  <a:srgbClr val="FF0000"/>
                </a:solidFill>
              </a:rPr>
              <a:t>NAGASAKI METHOD</a:t>
            </a:r>
          </a:p>
          <a:p>
            <a:r>
              <a:rPr lang="en-US" altLang="ja-JP" sz="1600" b="1" dirty="0">
                <a:solidFill>
                  <a:srgbClr val="FF0000"/>
                </a:solidFill>
              </a:rPr>
              <a:t>                                           </a:t>
            </a:r>
            <a:r>
              <a:rPr kumimoji="1" lang="ja-JP" altLang="en-US" sz="1600" dirty="0"/>
              <a:t>習得</a:t>
            </a:r>
            <a:endParaRPr kumimoji="1" lang="en-US" altLang="ja-JP" sz="1600" dirty="0"/>
          </a:p>
          <a:p>
            <a:endParaRPr lang="en-US" altLang="ja-JP" sz="1600" dirty="0"/>
          </a:p>
        </p:txBody>
      </p:sp>
      <p:sp>
        <p:nvSpPr>
          <p:cNvPr id="11" name="対角する 2 つの角を丸めた四角形 10">
            <a:extLst>
              <a:ext uri="{FF2B5EF4-FFF2-40B4-BE49-F238E27FC236}">
                <a16:creationId xmlns:a16="http://schemas.microsoft.com/office/drawing/2014/main" id="{EBD05CD5-38F2-694D-B8A4-D4CCC0AA391F}"/>
              </a:ext>
            </a:extLst>
          </p:cNvPr>
          <p:cNvSpPr/>
          <p:nvPr/>
        </p:nvSpPr>
        <p:spPr>
          <a:xfrm>
            <a:off x="4549698" y="2207940"/>
            <a:ext cx="2854711" cy="2714475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b="1" dirty="0"/>
          </a:p>
          <a:p>
            <a:r>
              <a:rPr lang="ja-JP" altLang="en-US" b="1"/>
              <a:t>●自立（自律）と責任</a:t>
            </a:r>
            <a:endParaRPr lang="en-US" altLang="ja-JP" b="1" dirty="0"/>
          </a:p>
          <a:p>
            <a:r>
              <a:rPr lang="ja-JP" altLang="en-US" b="1"/>
              <a:t>●個性の追求</a:t>
            </a:r>
            <a:endParaRPr lang="en-US" altLang="ja-JP" b="1" dirty="0"/>
          </a:p>
          <a:p>
            <a:r>
              <a:rPr lang="ja-JP" altLang="en-US" b="1"/>
              <a:t>●エンパシーの獲得</a:t>
            </a:r>
            <a:endParaRPr lang="en-US" altLang="ja-JP" b="1" dirty="0"/>
          </a:p>
          <a:p>
            <a:pPr algn="ctr"/>
            <a:endParaRPr kumimoji="1" lang="en-US" altLang="ja-JP" dirty="0"/>
          </a:p>
          <a:p>
            <a:r>
              <a:rPr kumimoji="1" lang="ja-JP" altLang="en-US" sz="1600"/>
              <a:t>＊</a:t>
            </a:r>
            <a:r>
              <a:rPr kumimoji="1" lang="ja-JP" altLang="en-US" sz="1600" b="1" dirty="0">
                <a:solidFill>
                  <a:srgbClr val="FF0000"/>
                </a:solidFill>
              </a:rPr>
              <a:t>特性</a:t>
            </a:r>
            <a:r>
              <a:rPr kumimoji="1" lang="ja-JP" altLang="en-US" sz="1600" dirty="0"/>
              <a:t>の伸張</a:t>
            </a:r>
            <a:endParaRPr kumimoji="1" lang="en-US" altLang="ja-JP" sz="1600" dirty="0"/>
          </a:p>
          <a:p>
            <a:r>
              <a:rPr lang="ja-JP" altLang="en-US" sz="1600" dirty="0"/>
              <a:t>＊</a:t>
            </a:r>
            <a:r>
              <a:rPr lang="ja-JP" altLang="en-US" b="1" dirty="0">
                <a:solidFill>
                  <a:srgbClr val="FF0000"/>
                </a:solidFill>
              </a:rPr>
              <a:t>ギャップ</a:t>
            </a:r>
            <a:r>
              <a:rPr lang="ja-JP" altLang="en-US" b="1">
                <a:solidFill>
                  <a:srgbClr val="FF0000"/>
                </a:solidFill>
              </a:rPr>
              <a:t>の表現</a:t>
            </a:r>
            <a:endParaRPr lang="en-US" altLang="ja-JP" b="1" dirty="0">
              <a:solidFill>
                <a:srgbClr val="FF0000"/>
              </a:solidFill>
            </a:endParaRPr>
          </a:p>
          <a:p>
            <a:endParaRPr kumimoji="1" lang="en-US" altLang="ja-JP" b="1" dirty="0">
              <a:solidFill>
                <a:srgbClr val="FF0000"/>
              </a:solidFill>
            </a:endParaRPr>
          </a:p>
          <a:p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15278CFC-9AAE-6544-97D3-445B62F9A198}"/>
              </a:ext>
            </a:extLst>
          </p:cNvPr>
          <p:cNvSpPr/>
          <p:nvPr/>
        </p:nvSpPr>
        <p:spPr>
          <a:xfrm>
            <a:off x="7642304" y="1446527"/>
            <a:ext cx="3747016" cy="2898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2400" dirty="0"/>
          </a:p>
          <a:p>
            <a:pPr algn="ctr"/>
            <a:endParaRPr lang="en-US" altLang="ja-JP" sz="2400" b="1" dirty="0"/>
          </a:p>
          <a:p>
            <a:pPr algn="ctr"/>
            <a:r>
              <a:rPr lang="en-US" altLang="ja-JP" sz="2400" b="1" dirty="0"/>
              <a:t>〝</a:t>
            </a:r>
            <a:r>
              <a:rPr lang="ja-JP" altLang="en-US" sz="2400" b="1"/>
              <a:t>教えない指導</a:t>
            </a:r>
            <a:r>
              <a:rPr lang="en-US" altLang="ja-JP" sz="2400" b="1" dirty="0"/>
              <a:t>〟</a:t>
            </a:r>
          </a:p>
          <a:p>
            <a:endParaRPr lang="en-US" altLang="ja-JP" b="1" dirty="0"/>
          </a:p>
          <a:p>
            <a:r>
              <a:rPr lang="ja-JP" altLang="en-US"/>
              <a:t>▍コーチ制の柱</a:t>
            </a:r>
            <a:endParaRPr lang="en-US" altLang="ja-JP" dirty="0"/>
          </a:p>
          <a:p>
            <a:r>
              <a:rPr lang="en-US" altLang="ja-JP" dirty="0"/>
              <a:t> </a:t>
            </a:r>
            <a:r>
              <a:rPr lang="ja-JP" altLang="en-US"/>
              <a:t>●絶対</a:t>
            </a:r>
            <a:r>
              <a:rPr lang="ja-JP" altLang="en-US" dirty="0"/>
              <a:t>はない！常識を</a:t>
            </a:r>
            <a:r>
              <a:rPr lang="ja-JP" altLang="en-US"/>
              <a:t>疑う！</a:t>
            </a:r>
            <a:endParaRPr kumimoji="1" lang="en-US" altLang="ja-JP" dirty="0"/>
          </a:p>
          <a:p>
            <a:r>
              <a:rPr lang="en-US" altLang="ja-JP" dirty="0"/>
              <a:t> </a:t>
            </a:r>
            <a:r>
              <a:rPr lang="ja-JP" altLang="en-US"/>
              <a:t>●ビジョン</a:t>
            </a:r>
            <a:r>
              <a:rPr lang="ja-JP" altLang="en-US" dirty="0"/>
              <a:t>＋情熱</a:t>
            </a:r>
            <a:endParaRPr lang="en-US" altLang="ja-JP" dirty="0"/>
          </a:p>
          <a:p>
            <a:r>
              <a:rPr lang="en-US" altLang="ja-JP" dirty="0"/>
              <a:t> </a:t>
            </a:r>
            <a:r>
              <a:rPr lang="ja-JP" altLang="en-US"/>
              <a:t>●</a:t>
            </a:r>
            <a:r>
              <a:rPr kumimoji="1" lang="ja-JP" altLang="en-US"/>
              <a:t>知識</a:t>
            </a:r>
            <a:r>
              <a:rPr kumimoji="1" lang="ja-JP" altLang="en-US" dirty="0"/>
              <a:t>・技術・風格・心</a:t>
            </a:r>
            <a:r>
              <a:rPr kumimoji="1" lang="ja-JP" altLang="en-US"/>
              <a:t>と精神</a:t>
            </a:r>
            <a:endParaRPr kumimoji="1" lang="en-US" altLang="ja-JP" dirty="0"/>
          </a:p>
          <a:p>
            <a:r>
              <a:rPr lang="ja-JP" altLang="en-US"/>
              <a:t>　の錬磨</a:t>
            </a:r>
            <a:endParaRPr kumimoji="1" lang="en-US" altLang="ja-JP" dirty="0"/>
          </a:p>
          <a:p>
            <a:endParaRPr lang="en-US" altLang="ja-JP" sz="1600" dirty="0"/>
          </a:p>
          <a:p>
            <a:pPr algn="ctr"/>
            <a:r>
              <a:rPr lang="ja-JP" altLang="en-US" sz="2000" b="1">
                <a:solidFill>
                  <a:srgbClr val="C00000"/>
                </a:solidFill>
              </a:rPr>
              <a:t>人</a:t>
            </a:r>
            <a:r>
              <a:rPr kumimoji="1" lang="ja-JP" altLang="en-US" sz="2000" b="1">
                <a:solidFill>
                  <a:srgbClr val="C00000"/>
                </a:solidFill>
              </a:rPr>
              <a:t>の成長の支援</a:t>
            </a:r>
            <a:endParaRPr kumimoji="1" lang="en-US" altLang="ja-JP" sz="2000" b="1" dirty="0">
              <a:solidFill>
                <a:srgbClr val="C00000"/>
              </a:solidFill>
            </a:endParaRPr>
          </a:p>
          <a:p>
            <a:pPr algn="ctr"/>
            <a:endParaRPr lang="en-US" altLang="ja-JP" sz="2000" b="1" dirty="0">
              <a:solidFill>
                <a:srgbClr val="002060"/>
              </a:solidFill>
            </a:endParaRPr>
          </a:p>
          <a:p>
            <a:pPr algn="ctr"/>
            <a:endParaRPr kumimoji="1" lang="en-US" altLang="ja-JP" sz="2000" b="1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977D069-048D-1245-8F05-4933A74C22CC}"/>
              </a:ext>
            </a:extLst>
          </p:cNvPr>
          <p:cNvSpPr txBox="1"/>
          <p:nvPr/>
        </p:nvSpPr>
        <p:spPr>
          <a:xfrm>
            <a:off x="2166180" y="5200093"/>
            <a:ext cx="4516583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3200" b="1">
                <a:solidFill>
                  <a:schemeClr val="tx1"/>
                </a:solidFill>
              </a:rPr>
              <a:t>日本一の審判員集団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AE6C25-880A-CE47-8466-3EF81DD73538}"/>
              </a:ext>
            </a:extLst>
          </p:cNvPr>
          <p:cNvSpPr txBox="1"/>
          <p:nvPr/>
        </p:nvSpPr>
        <p:spPr>
          <a:xfrm>
            <a:off x="7888389" y="1155160"/>
            <a:ext cx="327873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裏切らない指導者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76A0C93-9FA6-A343-8992-A613C89A8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181" y="4445826"/>
            <a:ext cx="2854711" cy="1903140"/>
          </a:xfrm>
          <a:prstGeom prst="rect">
            <a:avLst/>
          </a:prstGeom>
        </p:spPr>
      </p:pic>
      <p:sp>
        <p:nvSpPr>
          <p:cNvPr id="3" name="爆発 2 2">
            <a:extLst>
              <a:ext uri="{FF2B5EF4-FFF2-40B4-BE49-F238E27FC236}">
                <a16:creationId xmlns:a16="http://schemas.microsoft.com/office/drawing/2014/main" id="{2EE8741A-935C-9B4A-A78C-EE1A3E92CDDE}"/>
              </a:ext>
            </a:extLst>
          </p:cNvPr>
          <p:cNvSpPr/>
          <p:nvPr/>
        </p:nvSpPr>
        <p:spPr>
          <a:xfrm>
            <a:off x="2577643" y="469622"/>
            <a:ext cx="5234268" cy="1712970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rgbClr val="002060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NAGASAKI REFEREE</a:t>
            </a:r>
            <a:endParaRPr lang="ja-JP" altLang="en-US" sz="2400" b="1" dirty="0">
              <a:solidFill>
                <a:srgbClr val="002060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30F4AE-3392-344B-9746-BD64E48B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EA079D-F329-E345-9AF9-6935F83DE271}"/>
              </a:ext>
            </a:extLst>
          </p:cNvPr>
          <p:cNvSpPr txBox="1"/>
          <p:nvPr/>
        </p:nvSpPr>
        <p:spPr>
          <a:xfrm>
            <a:off x="5229981" y="1995183"/>
            <a:ext cx="157727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b="1"/>
              <a:t>強　化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E7B53B3-C191-6F45-AA54-E83116225FA9}"/>
              </a:ext>
            </a:extLst>
          </p:cNvPr>
          <p:cNvSpPr txBox="1"/>
          <p:nvPr/>
        </p:nvSpPr>
        <p:spPr>
          <a:xfrm>
            <a:off x="1651090" y="2401727"/>
            <a:ext cx="185310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b="1"/>
              <a:t>育　成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310398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4750614B-98BC-B942-8F94-2C84750E4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465" y="3192970"/>
            <a:ext cx="1732800" cy="1299600"/>
          </a:xfrm>
          <a:prstGeom prst="rect">
            <a:avLst/>
          </a:prstGeom>
        </p:spPr>
      </p:pic>
      <p:sp>
        <p:nvSpPr>
          <p:cNvPr id="37" name="ハート 36">
            <a:extLst>
              <a:ext uri="{FF2B5EF4-FFF2-40B4-BE49-F238E27FC236}">
                <a16:creationId xmlns:a16="http://schemas.microsoft.com/office/drawing/2014/main" id="{51448BA7-E827-4E4B-8F5F-ECE27953E295}"/>
              </a:ext>
            </a:extLst>
          </p:cNvPr>
          <p:cNvSpPr/>
          <p:nvPr/>
        </p:nvSpPr>
        <p:spPr>
          <a:xfrm>
            <a:off x="3362087" y="3633571"/>
            <a:ext cx="3019408" cy="1700602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感　性</a:t>
            </a:r>
          </a:p>
        </p:txBody>
      </p:sp>
      <p:sp>
        <p:nvSpPr>
          <p:cNvPr id="34" name="四角形吹き出し 33">
            <a:extLst>
              <a:ext uri="{FF2B5EF4-FFF2-40B4-BE49-F238E27FC236}">
                <a16:creationId xmlns:a16="http://schemas.microsoft.com/office/drawing/2014/main" id="{275C474A-17A0-654B-A77E-A862CB4C9A67}"/>
              </a:ext>
            </a:extLst>
          </p:cNvPr>
          <p:cNvSpPr/>
          <p:nvPr/>
        </p:nvSpPr>
        <p:spPr>
          <a:xfrm>
            <a:off x="6432061" y="4359327"/>
            <a:ext cx="2881890" cy="649911"/>
          </a:xfrm>
          <a:prstGeom prst="wedgeRectCallout">
            <a:avLst>
              <a:gd name="adj1" fmla="val -79563"/>
              <a:gd name="adj2" fmla="val 2019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>
                <a:solidFill>
                  <a:srgbClr val="C00000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「リベラル・アーツ」</a:t>
            </a:r>
            <a:endParaRPr lang="en-US" altLang="ja-JP" sz="2400" b="1" dirty="0">
              <a:solidFill>
                <a:srgbClr val="C00000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8" name="円形吹き出し 17">
            <a:extLst>
              <a:ext uri="{FF2B5EF4-FFF2-40B4-BE49-F238E27FC236}">
                <a16:creationId xmlns:a16="http://schemas.microsoft.com/office/drawing/2014/main" id="{68B8C926-91FB-574C-8E85-1E1D5B127041}"/>
              </a:ext>
            </a:extLst>
          </p:cNvPr>
          <p:cNvSpPr/>
          <p:nvPr/>
        </p:nvSpPr>
        <p:spPr>
          <a:xfrm>
            <a:off x="8758902" y="4843853"/>
            <a:ext cx="2881888" cy="1425574"/>
          </a:xfrm>
          <a:prstGeom prst="wedgeEllipseCallout">
            <a:avLst>
              <a:gd name="adj1" fmla="val -5624"/>
              <a:gd name="adj2" fmla="val -850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「技術だけでは十分でない。</a:t>
            </a:r>
            <a:r>
              <a:rPr lang="ja-JP" altLang="en-US" sz="1400" b="1"/>
              <a:t>リベラル・アーツ</a:t>
            </a:r>
            <a:r>
              <a:rPr lang="ja-JP" altLang="en-US" sz="1400"/>
              <a:t>と結びつかなければならない。」</a:t>
            </a:r>
            <a:endParaRPr kumimoji="1" lang="ja-JP" altLang="en-US" sz="1400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FC059B89-D83E-5940-BA68-8135676A9740}"/>
              </a:ext>
            </a:extLst>
          </p:cNvPr>
          <p:cNvSpPr/>
          <p:nvPr/>
        </p:nvSpPr>
        <p:spPr>
          <a:xfrm>
            <a:off x="7122346" y="1371074"/>
            <a:ext cx="4304270" cy="112341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i="1" kern="100" dirty="0"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34" charset="-128"/>
              </a:rPr>
              <a:t>TARGET</a:t>
            </a:r>
            <a:r>
              <a:rPr lang="ja-JP" altLang="ja-JP" sz="1400" kern="100">
                <a:latin typeface="游明朝" panose="02020400000000000000" pitchFamily="18" charset="-128"/>
                <a:ea typeface="Meiryo UI" panose="020B0604030504040204" pitchFamily="34" charset="-128"/>
                <a:cs typeface="Meiryo UI" panose="020B0604030504040204" pitchFamily="34" charset="-128"/>
              </a:rPr>
              <a:t>　</a:t>
            </a:r>
            <a:endParaRPr lang="en-US" altLang="ja-JP" sz="4400" b="1" i="1" kern="100" dirty="0">
              <a:solidFill>
                <a:schemeClr val="tx1"/>
              </a:solidFill>
              <a:latin typeface="UD Digi Kyokasho NP-B" panose="02020700000000000000" pitchFamily="18" charset="-128"/>
              <a:ea typeface="UD Digi Kyokasho NP-B" panose="02020700000000000000" pitchFamily="18" charset="-128"/>
              <a:cs typeface="Meiryo UI" panose="020B0604030504040204" pitchFamily="34" charset="-128"/>
            </a:endParaRPr>
          </a:p>
          <a:p>
            <a:pPr algn="ctr"/>
            <a:r>
              <a:rPr lang="ja-JP" altLang="en-US" sz="4400" b="1" i="1" kern="100">
                <a:solidFill>
                  <a:schemeClr val="tx1"/>
                </a:solidFill>
                <a:latin typeface="UD Digi Kyokasho NP-B" panose="02020700000000000000" pitchFamily="18" charset="-128"/>
                <a:ea typeface="UD Digi Kyokasho NP-B" panose="02020700000000000000" pitchFamily="18" charset="-128"/>
                <a:cs typeface="Meiryo UI" panose="020B0604030504040204" pitchFamily="34" charset="-128"/>
              </a:rPr>
              <a:t>人間的魅力</a:t>
            </a:r>
            <a:r>
              <a:rPr lang="ja-JP" altLang="ja-JP" sz="4400" b="1" kern="100">
                <a:latin typeface="游明朝" panose="02020400000000000000" pitchFamily="18" charset="-128"/>
                <a:ea typeface="Meiryo UI" panose="020B0604030504040204" pitchFamily="34" charset="-128"/>
                <a:cs typeface="Meiryo UI" panose="020B0604030504040204" pitchFamily="34" charset="-128"/>
              </a:rPr>
              <a:t>　</a:t>
            </a:r>
            <a:endParaRPr lang="ja-JP" altLang="ja-JP" sz="4400" b="1" kern="10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68F733-D878-DB44-AC07-F36AF2F5C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57" y="623059"/>
            <a:ext cx="7826708" cy="5039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lang="en-US" altLang="ja-JP" sz="32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NAGASAKI REFEREE PRINCIPLE</a:t>
            </a:r>
            <a:endParaRPr kumimoji="1" lang="ja-JP" altLang="en-US" sz="3200" b="1" i="1" dirty="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9" name="線吹き出し 2 (枠付き) 18">
            <a:extLst>
              <a:ext uri="{FF2B5EF4-FFF2-40B4-BE49-F238E27FC236}">
                <a16:creationId xmlns:a16="http://schemas.microsoft.com/office/drawing/2014/main" id="{475E31D9-2EDE-764B-9C70-A10081486429}"/>
              </a:ext>
            </a:extLst>
          </p:cNvPr>
          <p:cNvSpPr/>
          <p:nvPr/>
        </p:nvSpPr>
        <p:spPr>
          <a:xfrm>
            <a:off x="5458285" y="5278213"/>
            <a:ext cx="3140917" cy="1334934"/>
          </a:xfrm>
          <a:prstGeom prst="borderCallout2">
            <a:avLst>
              <a:gd name="adj1" fmla="val -7"/>
              <a:gd name="adj2" fmla="val 86662"/>
              <a:gd name="adj3" fmla="val -12797"/>
              <a:gd name="adj4" fmla="val 86688"/>
              <a:gd name="adj5" fmla="val -27267"/>
              <a:gd name="adj6" fmla="val 798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50"/>
              <a:t>中世ヨーロッパの大学制度での「人が持つ必要がある技芸の基本」で自由七科を指す。</a:t>
            </a:r>
            <a:endParaRPr lang="en-US" altLang="ja-JP" sz="1050" dirty="0"/>
          </a:p>
          <a:p>
            <a:r>
              <a:rPr kumimoji="1" lang="ja-JP" altLang="en-US" sz="1050"/>
              <a:t>　・文法学・修辞学・論理学（三学）</a:t>
            </a:r>
            <a:endParaRPr kumimoji="1" lang="en-US" altLang="ja-JP" sz="1050" dirty="0"/>
          </a:p>
          <a:p>
            <a:r>
              <a:rPr lang="ja-JP" altLang="en-US" sz="1050"/>
              <a:t>　・算術・幾何・天文学・音楽（四科）</a:t>
            </a:r>
            <a:endParaRPr lang="en-US" altLang="ja-JP" sz="1050" dirty="0"/>
          </a:p>
          <a:p>
            <a:r>
              <a:rPr kumimoji="1" lang="ja-JP" altLang="en-US" sz="1050"/>
              <a:t>　現代でいう</a:t>
            </a:r>
            <a:r>
              <a:rPr lang="ja-JP" altLang="en-US" sz="1050"/>
              <a:t>「人文科学・社会科学・自然科学」を横断的に教育する科目群のこと。</a:t>
            </a:r>
            <a:endParaRPr kumimoji="1" lang="ja-JP" altLang="en-US" sz="105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0B7B26E-DE09-9949-9413-507C9BDF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750"/>
            <a:ext cx="2743200" cy="365125"/>
          </a:xfrm>
        </p:spPr>
        <p:txBody>
          <a:bodyPr/>
          <a:lstStyle/>
          <a:p>
            <a:fld id="{3A3194FE-B210-9B4C-9306-A83E007C4F86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178A7F-7984-8D44-BC70-D20466C2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F02D-DC10-FB45-934C-E7287A02E9AA}" type="datetime1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12" name="フローチャート: 表示 11">
            <a:extLst>
              <a:ext uri="{FF2B5EF4-FFF2-40B4-BE49-F238E27FC236}">
                <a16:creationId xmlns:a16="http://schemas.microsoft.com/office/drawing/2014/main" id="{4DAAA7B7-1C72-7D4C-973F-2E48AA83204F}"/>
              </a:ext>
            </a:extLst>
          </p:cNvPr>
          <p:cNvSpPr/>
          <p:nvPr/>
        </p:nvSpPr>
        <p:spPr>
          <a:xfrm>
            <a:off x="6060746" y="2797182"/>
            <a:ext cx="3058719" cy="1123414"/>
          </a:xfrm>
          <a:prstGeom prst="flowChartDispla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err="1">
                <a:solidFill>
                  <a:srgbClr val="C00000"/>
                </a:solidFill>
              </a:rPr>
              <a:t>GameEmpathy</a:t>
            </a:r>
            <a:r>
              <a:rPr kumimoji="1" lang="ja-JP" altLang="en-US" sz="2000" b="1">
                <a:solidFill>
                  <a:srgbClr val="C00000"/>
                </a:solidFill>
              </a:rPr>
              <a:t>　　　</a:t>
            </a:r>
            <a:r>
              <a:rPr kumimoji="1" lang="ja-JP" altLang="en-US" sz="2000"/>
              <a:t>の効いた</a:t>
            </a:r>
            <a:r>
              <a:rPr kumimoji="1" lang="en-US" altLang="ja-JP" sz="2000" dirty="0"/>
              <a:t>Referring</a:t>
            </a:r>
            <a:endParaRPr kumimoji="1" lang="ja-JP" altLang="en-US" sz="2000"/>
          </a:p>
        </p:txBody>
      </p:sp>
      <p:sp>
        <p:nvSpPr>
          <p:cNvPr id="7" name="四角形吹き出し 6">
            <a:extLst>
              <a:ext uri="{FF2B5EF4-FFF2-40B4-BE49-F238E27FC236}">
                <a16:creationId xmlns:a16="http://schemas.microsoft.com/office/drawing/2014/main" id="{49A57FFF-D4A9-964E-A180-42DCE63B2DAE}"/>
              </a:ext>
            </a:extLst>
          </p:cNvPr>
          <p:cNvSpPr/>
          <p:nvPr/>
        </p:nvSpPr>
        <p:spPr>
          <a:xfrm>
            <a:off x="1412022" y="3647156"/>
            <a:ext cx="1643655" cy="649911"/>
          </a:xfrm>
          <a:prstGeom prst="wedgeRectCallout">
            <a:avLst>
              <a:gd name="adj1" fmla="val 75240"/>
              <a:gd name="adj2" fmla="val 106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>
                <a:solidFill>
                  <a:srgbClr val="C00000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「人間力」</a:t>
            </a:r>
            <a:endParaRPr lang="en-US" altLang="ja-JP" sz="2400" b="1" dirty="0">
              <a:solidFill>
                <a:srgbClr val="C00000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5" name="六角形 14">
            <a:extLst>
              <a:ext uri="{FF2B5EF4-FFF2-40B4-BE49-F238E27FC236}">
                <a16:creationId xmlns:a16="http://schemas.microsoft.com/office/drawing/2014/main" id="{4DEBD2CE-9374-5C4A-B55C-1678F8350FB7}"/>
              </a:ext>
            </a:extLst>
          </p:cNvPr>
          <p:cNvSpPr/>
          <p:nvPr/>
        </p:nvSpPr>
        <p:spPr>
          <a:xfrm>
            <a:off x="492765" y="1454058"/>
            <a:ext cx="2644918" cy="81557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Hiragino Sans W2" panose="020B0300000000000000" pitchFamily="34" charset="-128"/>
                <a:ea typeface="Hiragino Sans W2" panose="020B0300000000000000" pitchFamily="34" charset="-128"/>
              </a:rPr>
              <a:t>〝</a:t>
            </a:r>
            <a:r>
              <a:rPr kumimoji="1" lang="ja-JP" altLang="en-US" sz="1400" b="1">
                <a:latin typeface="Hiragino Sans W2" panose="020B0300000000000000" pitchFamily="34" charset="-128"/>
                <a:ea typeface="Hiragino Sans W2" panose="020B0300000000000000" pitchFamily="34" charset="-128"/>
              </a:rPr>
              <a:t>悪い、汚い、狡い</a:t>
            </a:r>
            <a:r>
              <a:rPr kumimoji="1" lang="en-US" altLang="ja-JP" sz="1400" b="1" dirty="0">
                <a:latin typeface="Hiragino Sans W2" panose="020B0300000000000000" pitchFamily="34" charset="-128"/>
                <a:ea typeface="Hiragino Sans W2" panose="020B0300000000000000" pitchFamily="34" charset="-128"/>
              </a:rPr>
              <a:t>〟</a:t>
            </a:r>
            <a:r>
              <a:rPr kumimoji="1" lang="ja-JP" altLang="en-US" sz="1400" b="1">
                <a:latin typeface="Hiragino Sans W2" panose="020B0300000000000000" pitchFamily="34" charset="-128"/>
                <a:ea typeface="Hiragino Sans W2" panose="020B0300000000000000" pitchFamily="34" charset="-128"/>
              </a:rPr>
              <a:t>は許さない！</a:t>
            </a:r>
          </a:p>
        </p:txBody>
      </p:sp>
      <p:sp>
        <p:nvSpPr>
          <p:cNvPr id="25" name="六角形 24">
            <a:extLst>
              <a:ext uri="{FF2B5EF4-FFF2-40B4-BE49-F238E27FC236}">
                <a16:creationId xmlns:a16="http://schemas.microsoft.com/office/drawing/2014/main" id="{C835FDF8-19A7-EB4C-9549-7CD33EBA5E96}"/>
              </a:ext>
            </a:extLst>
          </p:cNvPr>
          <p:cNvSpPr/>
          <p:nvPr/>
        </p:nvSpPr>
        <p:spPr>
          <a:xfrm>
            <a:off x="3134928" y="2879283"/>
            <a:ext cx="1691071" cy="516261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/>
                </a:solidFill>
                <a:latin typeface="Hiragino Sans W2" panose="020B0300000000000000" pitchFamily="34" charset="-128"/>
                <a:ea typeface="Hiragino Sans W2" panose="020B0300000000000000" pitchFamily="34" charset="-128"/>
              </a:rPr>
              <a:t>信頼は時間！</a:t>
            </a:r>
          </a:p>
        </p:txBody>
      </p:sp>
      <p:sp>
        <p:nvSpPr>
          <p:cNvPr id="26" name="六角形 25">
            <a:extLst>
              <a:ext uri="{FF2B5EF4-FFF2-40B4-BE49-F238E27FC236}">
                <a16:creationId xmlns:a16="http://schemas.microsoft.com/office/drawing/2014/main" id="{6802684C-28CE-4745-8A51-547011870C4C}"/>
              </a:ext>
            </a:extLst>
          </p:cNvPr>
          <p:cNvSpPr/>
          <p:nvPr/>
        </p:nvSpPr>
        <p:spPr>
          <a:xfrm>
            <a:off x="4542465" y="1573567"/>
            <a:ext cx="2228172" cy="685556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>
                <a:latin typeface="Hiragino Sans W2" panose="020B0300000000000000" pitchFamily="34" charset="-128"/>
                <a:ea typeface="Hiragino Sans W2" panose="020B0300000000000000" pitchFamily="34" charset="-128"/>
              </a:rPr>
              <a:t>再開方法の間違いは命取り！</a:t>
            </a:r>
            <a:endParaRPr kumimoji="1" lang="ja-JP" altLang="en-US" sz="1400" b="1">
              <a:latin typeface="Hiragino Sans W2" panose="020B0300000000000000" pitchFamily="34" charset="-128"/>
              <a:ea typeface="Hiragino Sans W2" panose="020B0300000000000000" pitchFamily="34" charset="-128"/>
            </a:endParaRPr>
          </a:p>
        </p:txBody>
      </p:sp>
      <p:sp>
        <p:nvSpPr>
          <p:cNvPr id="28" name="六角形 27">
            <a:extLst>
              <a:ext uri="{FF2B5EF4-FFF2-40B4-BE49-F238E27FC236}">
                <a16:creationId xmlns:a16="http://schemas.microsoft.com/office/drawing/2014/main" id="{804DA82E-8B72-514E-B3EA-83B580F8E5F5}"/>
              </a:ext>
            </a:extLst>
          </p:cNvPr>
          <p:cNvSpPr/>
          <p:nvPr/>
        </p:nvSpPr>
        <p:spPr>
          <a:xfrm>
            <a:off x="591757" y="2380485"/>
            <a:ext cx="2603372" cy="966569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>
                <a:latin typeface="Hiragino Sans W2" panose="020B0300000000000000" pitchFamily="34" charset="-128"/>
                <a:ea typeface="Hiragino Sans W2" panose="020B0300000000000000" pitchFamily="34" charset="-128"/>
              </a:rPr>
              <a:t>基準は高く！</a:t>
            </a:r>
            <a:endParaRPr lang="en-US" altLang="ja-JP" sz="1400" b="1" dirty="0">
              <a:latin typeface="Hiragino Sans W2" panose="020B0300000000000000" pitchFamily="34" charset="-128"/>
              <a:ea typeface="Hiragino Sans W2" panose="020B0300000000000000" pitchFamily="34" charset="-128"/>
            </a:endParaRPr>
          </a:p>
          <a:p>
            <a:pPr algn="ctr"/>
            <a:r>
              <a:rPr lang="ja-JP" altLang="en-US" sz="1400" b="1">
                <a:solidFill>
                  <a:schemeClr val="tx1"/>
                </a:solidFill>
                <a:latin typeface="Hiragino Sans W2" panose="020B0300000000000000" pitchFamily="34" charset="-128"/>
                <a:ea typeface="Hiragino Sans W2" panose="020B0300000000000000" pitchFamily="34" charset="-128"/>
              </a:rPr>
              <a:t>ファールでないものはファールにしない！</a:t>
            </a:r>
          </a:p>
        </p:txBody>
      </p:sp>
      <p:sp>
        <p:nvSpPr>
          <p:cNvPr id="29" name="六角形 28">
            <a:extLst>
              <a:ext uri="{FF2B5EF4-FFF2-40B4-BE49-F238E27FC236}">
                <a16:creationId xmlns:a16="http://schemas.microsoft.com/office/drawing/2014/main" id="{D4ADD9EC-A4C8-484F-93F2-1D693AE034FD}"/>
              </a:ext>
            </a:extLst>
          </p:cNvPr>
          <p:cNvSpPr/>
          <p:nvPr/>
        </p:nvSpPr>
        <p:spPr>
          <a:xfrm>
            <a:off x="3055677" y="1892409"/>
            <a:ext cx="1593566" cy="879896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>
                <a:latin typeface="Hiragino Sans W2" panose="020B0300000000000000" pitchFamily="34" charset="-128"/>
                <a:ea typeface="Hiragino Sans W2" panose="020B0300000000000000" pitchFamily="34" charset="-128"/>
              </a:rPr>
              <a:t>走るのは　当たり前！</a:t>
            </a:r>
            <a:endParaRPr lang="en-US" altLang="ja-JP" sz="1400" b="1" u="sng" dirty="0">
              <a:latin typeface="Hiragino Sans W2" panose="020B0300000000000000" pitchFamily="34" charset="-128"/>
              <a:ea typeface="Hiragino Sans W2" panose="020B0300000000000000" pitchFamily="34" charset="-128"/>
            </a:endParaRPr>
          </a:p>
        </p:txBody>
      </p:sp>
      <p:sp>
        <p:nvSpPr>
          <p:cNvPr id="30" name="六角形 29">
            <a:extLst>
              <a:ext uri="{FF2B5EF4-FFF2-40B4-BE49-F238E27FC236}">
                <a16:creationId xmlns:a16="http://schemas.microsoft.com/office/drawing/2014/main" id="{DC7691D4-D1B5-114E-921E-A68F0AA3A549}"/>
              </a:ext>
            </a:extLst>
          </p:cNvPr>
          <p:cNvSpPr/>
          <p:nvPr/>
        </p:nvSpPr>
        <p:spPr>
          <a:xfrm>
            <a:off x="4598812" y="2319686"/>
            <a:ext cx="1827655" cy="516261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latin typeface="Hiragino Sans W2" panose="020B0300000000000000" pitchFamily="34" charset="-128"/>
                <a:ea typeface="Hiragino Sans W2" panose="020B0300000000000000" pitchFamily="34" charset="-128"/>
              </a:rPr>
              <a:t>言い訳無用！</a:t>
            </a:r>
          </a:p>
        </p:txBody>
      </p:sp>
      <p:sp>
        <p:nvSpPr>
          <p:cNvPr id="33" name="線吹き出し 2 (枠付き) 32">
            <a:extLst>
              <a:ext uri="{FF2B5EF4-FFF2-40B4-BE49-F238E27FC236}">
                <a16:creationId xmlns:a16="http://schemas.microsoft.com/office/drawing/2014/main" id="{88249A7D-5E0F-144B-BFA4-3CC06BD6CCDF}"/>
              </a:ext>
            </a:extLst>
          </p:cNvPr>
          <p:cNvSpPr/>
          <p:nvPr/>
        </p:nvSpPr>
        <p:spPr>
          <a:xfrm>
            <a:off x="865630" y="4459152"/>
            <a:ext cx="2354899" cy="649911"/>
          </a:xfrm>
          <a:prstGeom prst="borderCallout2">
            <a:avLst>
              <a:gd name="adj1" fmla="val 2200"/>
              <a:gd name="adj2" fmla="val 12199"/>
              <a:gd name="adj3" fmla="val -43233"/>
              <a:gd name="adj4" fmla="val 12243"/>
              <a:gd name="adj5" fmla="val -42601"/>
              <a:gd name="adj6" fmla="val 284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Hiragino Sans W2" panose="020B0300000000000000" pitchFamily="34" charset="-128"/>
                <a:ea typeface="Hiragino Sans W2" panose="020B0300000000000000" pitchFamily="34" charset="-128"/>
              </a:rPr>
              <a:t>強靱で柔軟な心と謙虚さ</a:t>
            </a:r>
            <a:endParaRPr lang="en-US" altLang="ja-JP" sz="1400" dirty="0">
              <a:latin typeface="Hiragino Sans W2" panose="020B0300000000000000" pitchFamily="34" charset="-128"/>
              <a:ea typeface="Hiragino Sans W2" panose="020B0300000000000000" pitchFamily="34" charset="-128"/>
            </a:endParaRPr>
          </a:p>
          <a:p>
            <a:pPr algn="ctr"/>
            <a:r>
              <a:rPr kumimoji="1" lang="ja-JP" altLang="en-US" sz="1400">
                <a:latin typeface="Hiragino Sans W2" panose="020B0300000000000000" pitchFamily="34" charset="-128"/>
                <a:ea typeface="Hiragino Sans W2" panose="020B0300000000000000" pitchFamily="34" charset="-128"/>
              </a:rPr>
              <a:t>（</a:t>
            </a:r>
            <a:r>
              <a:rPr kumimoji="1" lang="ja-JP" altLang="en-US" sz="1400" b="1">
                <a:latin typeface="Hiragino Sans W2" panose="020B0300000000000000" pitchFamily="34" charset="-128"/>
                <a:ea typeface="Hiragino Sans W2" panose="020B0300000000000000" pitchFamily="34" charset="-128"/>
              </a:rPr>
              <a:t>人格的迫力</a:t>
            </a:r>
            <a:r>
              <a:rPr kumimoji="1" lang="ja-JP" altLang="en-US" sz="1400">
                <a:latin typeface="Hiragino Sans W2" panose="020B0300000000000000" pitchFamily="34" charset="-128"/>
                <a:ea typeface="Hiragino Sans W2" panose="020B0300000000000000" pitchFamily="34" charset="-128"/>
              </a:rPr>
              <a:t>）</a:t>
            </a:r>
            <a:endParaRPr kumimoji="1" lang="en-US" altLang="ja-JP" sz="1400" dirty="0">
              <a:latin typeface="Hiragino Sans W2" panose="020B0300000000000000" pitchFamily="34" charset="-128"/>
              <a:ea typeface="Hiragino Sans W2" panose="020B0300000000000000" pitchFamily="34" charset="-128"/>
            </a:endParaRPr>
          </a:p>
        </p:txBody>
      </p:sp>
      <p:pic>
        <p:nvPicPr>
          <p:cNvPr id="6" name="図 5" descr="屋外, 人, 男, 立つ が含まれている画像&#10;&#10;自動的に生成された説明">
            <a:extLst>
              <a:ext uri="{FF2B5EF4-FFF2-40B4-BE49-F238E27FC236}">
                <a16:creationId xmlns:a16="http://schemas.microsoft.com/office/drawing/2014/main" id="{C5E48B1B-B3E7-064B-8DC1-08438F951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2" t="3785" r="9112" b="16362"/>
          <a:stretch/>
        </p:blipFill>
        <p:spPr>
          <a:xfrm>
            <a:off x="1664563" y="5174734"/>
            <a:ext cx="926909" cy="1468076"/>
          </a:xfrm>
          <a:prstGeom prst="rect">
            <a:avLst/>
          </a:prstGeom>
        </p:spPr>
      </p:pic>
      <p:sp>
        <p:nvSpPr>
          <p:cNvPr id="38" name="円形吹き出し 37">
            <a:extLst>
              <a:ext uri="{FF2B5EF4-FFF2-40B4-BE49-F238E27FC236}">
                <a16:creationId xmlns:a16="http://schemas.microsoft.com/office/drawing/2014/main" id="{105CD4B8-07B9-7D4B-8B0F-219C42451ED0}"/>
              </a:ext>
            </a:extLst>
          </p:cNvPr>
          <p:cNvSpPr/>
          <p:nvPr/>
        </p:nvSpPr>
        <p:spPr>
          <a:xfrm>
            <a:off x="2725639" y="5572200"/>
            <a:ext cx="2545953" cy="516262"/>
          </a:xfrm>
          <a:prstGeom prst="wedgeEllipseCallout">
            <a:avLst>
              <a:gd name="adj1" fmla="val -62856"/>
              <a:gd name="adj2" fmla="val -614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「スミレはスミレ」</a:t>
            </a:r>
            <a:endParaRPr kumimoji="1" lang="ja-JP" altLang="en-US" sz="140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13FFD3F-1AB4-264E-92EC-E6F925C12A9E}"/>
              </a:ext>
            </a:extLst>
          </p:cNvPr>
          <p:cNvCxnSpPr>
            <a:cxnSpLocks/>
          </p:cNvCxnSpPr>
          <p:nvPr/>
        </p:nvCxnSpPr>
        <p:spPr>
          <a:xfrm flipH="1">
            <a:off x="519386" y="5556640"/>
            <a:ext cx="11578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10CC924-EF36-E14B-B456-6825A8099C69}"/>
              </a:ext>
            </a:extLst>
          </p:cNvPr>
          <p:cNvCxnSpPr>
            <a:cxnSpLocks/>
          </p:cNvCxnSpPr>
          <p:nvPr/>
        </p:nvCxnSpPr>
        <p:spPr>
          <a:xfrm>
            <a:off x="519386" y="3983098"/>
            <a:ext cx="0" cy="1573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181AD0FD-D022-734F-99D5-C99B2FE9EE57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19386" y="3972112"/>
            <a:ext cx="892636" cy="10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90A77959-BA6C-DB44-AF5D-DB907DD5DE48}"/>
              </a:ext>
            </a:extLst>
          </p:cNvPr>
          <p:cNvSpPr/>
          <p:nvPr/>
        </p:nvSpPr>
        <p:spPr>
          <a:xfrm>
            <a:off x="239167" y="5314954"/>
            <a:ext cx="892636" cy="3986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latin typeface="YuKyokasho Medium" panose="02000500000000000000" pitchFamily="2" charset="-128"/>
                <a:ea typeface="YuKyokasho Medium" panose="02000500000000000000" pitchFamily="2" charset="-128"/>
              </a:rPr>
              <a:t>情緒</a:t>
            </a:r>
          </a:p>
        </p:txBody>
      </p:sp>
    </p:spTree>
    <p:extLst>
      <p:ext uri="{BB962C8B-B14F-4D97-AF65-F5344CB8AC3E}">
        <p14:creationId xmlns:p14="http://schemas.microsoft.com/office/powerpoint/2010/main" val="73272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上矢印 25">
            <a:extLst>
              <a:ext uri="{FF2B5EF4-FFF2-40B4-BE49-F238E27FC236}">
                <a16:creationId xmlns:a16="http://schemas.microsoft.com/office/drawing/2014/main" id="{9F1EAD16-33CD-F446-A60C-522D13047EDC}"/>
              </a:ext>
            </a:extLst>
          </p:cNvPr>
          <p:cNvSpPr/>
          <p:nvPr/>
        </p:nvSpPr>
        <p:spPr>
          <a:xfrm>
            <a:off x="9557107" y="1271140"/>
            <a:ext cx="2395726" cy="2602719"/>
          </a:xfrm>
          <a:prstGeom prst="upArrow">
            <a:avLst>
              <a:gd name="adj1" fmla="val 84239"/>
              <a:gd name="adj2" fmla="val 1106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rgbClr val="C00000"/>
                </a:solidFill>
              </a:rPr>
              <a:t>レフェリー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b="1">
                <a:solidFill>
                  <a:srgbClr val="C00000"/>
                </a:solidFill>
              </a:rPr>
              <a:t>マネジメント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algn="ctr"/>
            <a:endParaRPr lang="en-US" altLang="ja-JP" b="1" dirty="0">
              <a:solidFill>
                <a:srgbClr val="C00000"/>
              </a:solidFill>
            </a:endParaRPr>
          </a:p>
          <a:p>
            <a:r>
              <a:rPr lang="ja-JP" altLang="en-US" sz="1400"/>
              <a:t>事業・審判員</a:t>
            </a:r>
            <a:endParaRPr lang="en-US" altLang="ja-JP" sz="1400" dirty="0"/>
          </a:p>
          <a:p>
            <a:r>
              <a:rPr lang="ja-JP" altLang="en-US" sz="1400"/>
              <a:t>　　コンプライアンス</a:t>
            </a:r>
            <a:endParaRPr lang="en-US" altLang="ja-JP" sz="1400" dirty="0"/>
          </a:p>
          <a:p>
            <a:r>
              <a:rPr lang="ja-JP" altLang="en-US" sz="1400"/>
              <a:t>　　・審判員成長戦略</a:t>
            </a:r>
            <a:endParaRPr lang="en-US" altLang="ja-JP" sz="1400" dirty="0"/>
          </a:p>
          <a:p>
            <a:r>
              <a:rPr lang="ja-JP" altLang="en-US" sz="1400"/>
              <a:t>　　・審判派遣</a:t>
            </a:r>
            <a:endParaRPr lang="en-US" altLang="ja-JP" sz="1400" dirty="0"/>
          </a:p>
          <a:p>
            <a:endParaRPr lang="en-US" altLang="ja-JP" sz="1400" dirty="0"/>
          </a:p>
          <a:p>
            <a:endParaRPr lang="en-US" altLang="ja-JP" sz="1400" dirty="0"/>
          </a:p>
          <a:p>
            <a:endParaRPr kumimoji="1" lang="en-US" altLang="ja-JP" sz="1400" dirty="0"/>
          </a:p>
        </p:txBody>
      </p:sp>
      <p:sp>
        <p:nvSpPr>
          <p:cNvPr id="22" name="上矢印 21">
            <a:extLst>
              <a:ext uri="{FF2B5EF4-FFF2-40B4-BE49-F238E27FC236}">
                <a16:creationId xmlns:a16="http://schemas.microsoft.com/office/drawing/2014/main" id="{F1D34740-C47D-E84E-9F51-2144239F5EFA}"/>
              </a:ext>
            </a:extLst>
          </p:cNvPr>
          <p:cNvSpPr/>
          <p:nvPr/>
        </p:nvSpPr>
        <p:spPr>
          <a:xfrm>
            <a:off x="5027941" y="1169179"/>
            <a:ext cx="2395725" cy="2660009"/>
          </a:xfrm>
          <a:prstGeom prst="upArrow">
            <a:avLst>
              <a:gd name="adj1" fmla="val 84239"/>
              <a:gd name="adj2" fmla="val 148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rgbClr val="C00000"/>
              </a:solidFill>
            </a:endParaRPr>
          </a:p>
          <a:p>
            <a:pPr algn="ctr"/>
            <a:r>
              <a:rPr lang="ja-JP" altLang="en-US" b="1">
                <a:solidFill>
                  <a:srgbClr val="C00000"/>
                </a:solidFill>
              </a:rPr>
              <a:t>ブロック部会＆</a:t>
            </a:r>
            <a:endParaRPr lang="en-US" altLang="ja-JP" b="1" dirty="0">
              <a:solidFill>
                <a:srgbClr val="C00000"/>
              </a:solidFill>
            </a:endParaRPr>
          </a:p>
          <a:p>
            <a:pPr algn="ctr"/>
            <a:r>
              <a:rPr lang="ja-JP" altLang="en-US" b="1">
                <a:solidFill>
                  <a:srgbClr val="C00000"/>
                </a:solidFill>
              </a:rPr>
              <a:t>郡市委託事業</a:t>
            </a:r>
            <a:endParaRPr lang="en-US" altLang="ja-JP" dirty="0"/>
          </a:p>
          <a:p>
            <a:endParaRPr lang="en-US" altLang="ja-JP" sz="1400" dirty="0"/>
          </a:p>
          <a:p>
            <a:r>
              <a:rPr lang="ja-JP" altLang="en-US" sz="1400"/>
              <a:t>事業・４級認定</a:t>
            </a:r>
            <a:endParaRPr lang="en-US" altLang="ja-JP" sz="1400" dirty="0"/>
          </a:p>
          <a:p>
            <a:r>
              <a:rPr lang="ja-JP" altLang="en-US" sz="1400"/>
              <a:t>　　・４</a:t>
            </a:r>
            <a:r>
              <a:rPr lang="en-US" altLang="ja-JP" sz="1400" dirty="0"/>
              <a:t>/</a:t>
            </a:r>
            <a:r>
              <a:rPr lang="ja-JP" altLang="en-US" sz="1400"/>
              <a:t>３級更新</a:t>
            </a:r>
            <a:endParaRPr lang="en-US" altLang="ja-JP" sz="1400" dirty="0"/>
          </a:p>
          <a:p>
            <a:r>
              <a:rPr lang="ja-JP" altLang="en-US" sz="1400"/>
              <a:t>　　・３級昇格</a:t>
            </a:r>
            <a:endParaRPr lang="en-US" altLang="ja-JP" sz="1400" dirty="0"/>
          </a:p>
          <a:p>
            <a:r>
              <a:rPr lang="ja-JP" altLang="en-US" sz="1400"/>
              <a:t>　　・スキルアップ</a:t>
            </a:r>
            <a:endParaRPr lang="en-US" altLang="ja-JP" sz="1400" dirty="0"/>
          </a:p>
          <a:p>
            <a:r>
              <a:rPr lang="ja-JP" altLang="en-US" sz="1400"/>
              <a:t>　　・ユース研修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/>
              <a:t>＊県と郡市の協同事業</a:t>
            </a:r>
            <a:endParaRPr lang="en-US" altLang="ja-JP" sz="1400" dirty="0"/>
          </a:p>
          <a:p>
            <a:endParaRPr lang="en-US" altLang="ja-JP" sz="1400" dirty="0"/>
          </a:p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DFC18D8-E43F-3745-A602-87D3C85E07FE}"/>
              </a:ext>
            </a:extLst>
          </p:cNvPr>
          <p:cNvSpPr txBox="1"/>
          <p:nvPr/>
        </p:nvSpPr>
        <p:spPr>
          <a:xfrm>
            <a:off x="3482164" y="4192901"/>
            <a:ext cx="2651948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C00000"/>
                </a:solidFill>
              </a:rPr>
              <a:t>NAC</a:t>
            </a:r>
            <a:endParaRPr kumimoji="1" lang="en-US" altLang="ja-JP" sz="2000" b="1" dirty="0">
              <a:solidFill>
                <a:srgbClr val="C00000"/>
              </a:solidFill>
            </a:endParaRPr>
          </a:p>
          <a:p>
            <a:r>
              <a:rPr lang="ja-JP" altLang="en-US" sz="1400"/>
              <a:t>・アカデミー及びプレアカミー受講者</a:t>
            </a:r>
            <a:endParaRPr lang="en-US" altLang="ja-JP" sz="1400" dirty="0"/>
          </a:p>
          <a:p>
            <a:r>
              <a:rPr lang="ja-JP" altLang="en-US" sz="1400"/>
              <a:t>・その他希望者（資格不問）　　　　　</a:t>
            </a:r>
            <a:endParaRPr lang="en-US" altLang="ja-JP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3ECE54-88C3-F742-B5C2-376DB44DFB96}"/>
              </a:ext>
            </a:extLst>
          </p:cNvPr>
          <p:cNvSpPr txBox="1"/>
          <p:nvPr/>
        </p:nvSpPr>
        <p:spPr>
          <a:xfrm>
            <a:off x="6190315" y="4192901"/>
            <a:ext cx="2766197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C00000"/>
                </a:solidFill>
              </a:rPr>
              <a:t>RS</a:t>
            </a:r>
          </a:p>
          <a:p>
            <a:r>
              <a:rPr lang="ja-JP" altLang="en-US" sz="1400"/>
              <a:t>・グラスルーツ</a:t>
            </a:r>
            <a:endParaRPr lang="en-US" altLang="ja-JP" sz="1400" dirty="0"/>
          </a:p>
          <a:p>
            <a:r>
              <a:rPr lang="ja-JP" altLang="en-US" sz="1400"/>
              <a:t>・非定期開催　</a:t>
            </a:r>
            <a:endParaRPr lang="en-US" altLang="ja-JP" sz="1400" dirty="0"/>
          </a:p>
          <a:p>
            <a:r>
              <a:rPr lang="ja-JP" altLang="en-US" sz="1400"/>
              <a:t>　　　　</a:t>
            </a:r>
            <a:endParaRPr lang="en-US" altLang="ja-JP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E7B1199-E032-6347-8D84-CB0DA178B5EF}"/>
              </a:ext>
            </a:extLst>
          </p:cNvPr>
          <p:cNvSpPr txBox="1"/>
          <p:nvPr/>
        </p:nvSpPr>
        <p:spPr>
          <a:xfrm>
            <a:off x="654096" y="4199856"/>
            <a:ext cx="2748700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rgbClr val="C00000"/>
                </a:solidFill>
              </a:rPr>
              <a:t>NRST</a:t>
            </a:r>
          </a:p>
          <a:p>
            <a:r>
              <a:rPr lang="ja-JP" altLang="en-US" sz="1400"/>
              <a:t>・強化審判員及び２級審判員の希望者</a:t>
            </a:r>
            <a:endParaRPr lang="en-US" altLang="ja-JP" sz="1400" dirty="0"/>
          </a:p>
          <a:p>
            <a:endParaRPr lang="en-US" altLang="ja-JP" sz="1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2BD448-2291-6445-9EDD-0B3427DD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200" y="356473"/>
            <a:ext cx="10402231" cy="683403"/>
          </a:xfrm>
        </p:spPr>
        <p:txBody>
          <a:bodyPr>
            <a:normAutofit/>
          </a:bodyPr>
          <a:lstStyle/>
          <a:p>
            <a:r>
              <a:rPr kumimoji="1"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kumimoji="1" lang="en-US" altLang="ja-JP" sz="32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事業推進体制</a:t>
            </a:r>
            <a:r>
              <a:rPr kumimoji="1" lang="en-US" altLang="ja-JP" sz="32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endParaRPr kumimoji="1" lang="ja-JP" altLang="en-US" sz="3200" b="1" i="1" dirty="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上矢印 11">
            <a:extLst>
              <a:ext uri="{FF2B5EF4-FFF2-40B4-BE49-F238E27FC236}">
                <a16:creationId xmlns:a16="http://schemas.microsoft.com/office/drawing/2014/main" id="{7BB56656-02BE-7F4D-91AF-8696C10D764A}"/>
              </a:ext>
            </a:extLst>
          </p:cNvPr>
          <p:cNvSpPr/>
          <p:nvPr/>
        </p:nvSpPr>
        <p:spPr>
          <a:xfrm>
            <a:off x="498776" y="1170513"/>
            <a:ext cx="2395724" cy="2646101"/>
          </a:xfrm>
          <a:prstGeom prst="upArrow">
            <a:avLst>
              <a:gd name="adj1" fmla="val 84239"/>
              <a:gd name="adj2" fmla="val 148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C00000"/>
                </a:solidFill>
              </a:rPr>
              <a:t>審判員育成強化事業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r>
              <a:rPr lang="ja-JP" altLang="en-US" sz="1400"/>
              <a:t>コース：錬成／強化</a:t>
            </a:r>
            <a:endParaRPr lang="en-US" altLang="ja-JP" sz="1400" dirty="0"/>
          </a:p>
          <a:p>
            <a:r>
              <a:rPr lang="ja-JP" altLang="en-US" sz="1400"/>
              <a:t>研　修：レフェリング　　　　</a:t>
            </a:r>
            <a:endParaRPr lang="en-US" altLang="ja-JP" sz="1400" dirty="0"/>
          </a:p>
          <a:p>
            <a:r>
              <a:rPr lang="ja-JP" altLang="en-US" sz="1400"/>
              <a:t>　　　</a:t>
            </a:r>
            <a:r>
              <a:rPr lang="ja-JP" altLang="en-US" sz="1400" dirty="0"/>
              <a:t>　</a:t>
            </a:r>
            <a:r>
              <a:rPr lang="en-US" altLang="ja-JP" sz="1400" dirty="0"/>
              <a:t>NRST</a:t>
            </a:r>
          </a:p>
          <a:p>
            <a:r>
              <a:rPr lang="ja-JP" altLang="en-US" sz="1400"/>
              <a:t>　　　　フィジカル</a:t>
            </a:r>
            <a:endParaRPr lang="en-US" altLang="ja-JP" sz="1400" dirty="0"/>
          </a:p>
          <a:p>
            <a:r>
              <a:rPr lang="ja-JP" altLang="en-US" sz="1400"/>
              <a:t>　　　　メンター制</a:t>
            </a:r>
            <a:endParaRPr lang="en-US" altLang="ja-JP" sz="1400" dirty="0"/>
          </a:p>
          <a:p>
            <a:r>
              <a:rPr lang="ja-JP" altLang="en-US" sz="1400"/>
              <a:t>　　　　面談</a:t>
            </a:r>
            <a:endParaRPr lang="en-US" altLang="ja-JP" sz="1400" dirty="0"/>
          </a:p>
          <a:p>
            <a:r>
              <a:rPr lang="ja-JP" altLang="en-US" sz="1400"/>
              <a:t>　　　　選考</a:t>
            </a:r>
            <a:endParaRPr lang="en-US" altLang="ja-JP" sz="1400" dirty="0"/>
          </a:p>
          <a:p>
            <a:pPr algn="ctr"/>
            <a:endParaRPr kumimoji="1" lang="en-US" altLang="ja-JP" sz="1400" dirty="0"/>
          </a:p>
        </p:txBody>
      </p:sp>
      <p:sp>
        <p:nvSpPr>
          <p:cNvPr id="14" name="上矢印 13">
            <a:extLst>
              <a:ext uri="{FF2B5EF4-FFF2-40B4-BE49-F238E27FC236}">
                <a16:creationId xmlns:a16="http://schemas.microsoft.com/office/drawing/2014/main" id="{5FE99D23-D30A-2E4B-831C-3C794D6D052E}"/>
              </a:ext>
            </a:extLst>
          </p:cNvPr>
          <p:cNvSpPr/>
          <p:nvPr/>
        </p:nvSpPr>
        <p:spPr>
          <a:xfrm>
            <a:off x="7382358" y="1190316"/>
            <a:ext cx="2395725" cy="2669634"/>
          </a:xfrm>
          <a:prstGeom prst="upArrow">
            <a:avLst>
              <a:gd name="adj1" fmla="val 84239"/>
              <a:gd name="adj2" fmla="val 148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rgbClr val="C00000"/>
                </a:solidFill>
              </a:rPr>
              <a:t>審判指導者</a:t>
            </a:r>
            <a:endParaRPr kumimoji="1" lang="en-US" altLang="ja-JP" sz="2000" b="1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2000" b="1">
                <a:solidFill>
                  <a:srgbClr val="C00000"/>
                </a:solidFill>
              </a:rPr>
              <a:t>トレセン</a:t>
            </a:r>
            <a:endParaRPr kumimoji="1" lang="en-US" altLang="ja-JP" sz="2000" b="1" dirty="0">
              <a:solidFill>
                <a:srgbClr val="C00000"/>
              </a:solidFill>
            </a:endParaRPr>
          </a:p>
          <a:p>
            <a:endParaRPr kumimoji="1" lang="en-US" altLang="ja-JP" sz="1400" dirty="0"/>
          </a:p>
          <a:p>
            <a:r>
              <a:rPr kumimoji="1" lang="ja-JP" altLang="en-US" sz="1400"/>
              <a:t>事業・コーチ制</a:t>
            </a:r>
            <a:endParaRPr kumimoji="1" lang="en-US" altLang="ja-JP" sz="1400" dirty="0"/>
          </a:p>
          <a:p>
            <a:r>
              <a:rPr kumimoji="1" lang="ja-JP" altLang="en-US" sz="1400"/>
              <a:t>　　・</a:t>
            </a:r>
            <a:r>
              <a:rPr kumimoji="1" lang="en-US" altLang="ja-JP" sz="1400" dirty="0"/>
              <a:t>NIST</a:t>
            </a:r>
          </a:p>
          <a:p>
            <a:r>
              <a:rPr lang="en-US" altLang="ja-JP" sz="1400" dirty="0"/>
              <a:t>       </a:t>
            </a:r>
            <a:r>
              <a:rPr lang="ja-JP" altLang="en-US" sz="1400"/>
              <a:t>・スキルアップ</a:t>
            </a:r>
            <a:endParaRPr lang="en-US" altLang="ja-JP" sz="1400" dirty="0"/>
          </a:p>
          <a:p>
            <a:r>
              <a:rPr lang="ja-JP" altLang="en-US" sz="1400"/>
              <a:t>　　・アセッサー派遣</a:t>
            </a:r>
            <a:endParaRPr lang="en-US" altLang="ja-JP" sz="1400" dirty="0"/>
          </a:p>
          <a:p>
            <a:r>
              <a:rPr kumimoji="1" lang="ja-JP" altLang="en-US" sz="1400"/>
              <a:t>　　・選考</a:t>
            </a:r>
            <a:endParaRPr kumimoji="1" lang="en-US" altLang="ja-JP" sz="1400" dirty="0"/>
          </a:p>
          <a:p>
            <a:endParaRPr lang="en-US" altLang="ja-JP" sz="1400" dirty="0"/>
          </a:p>
          <a:p>
            <a:endParaRPr kumimoji="1" lang="ja-JP" altLang="en-US" sz="1400"/>
          </a:p>
        </p:txBody>
      </p:sp>
      <p:sp>
        <p:nvSpPr>
          <p:cNvPr id="15" name="上矢印 14">
            <a:extLst>
              <a:ext uri="{FF2B5EF4-FFF2-40B4-BE49-F238E27FC236}">
                <a16:creationId xmlns:a16="http://schemas.microsoft.com/office/drawing/2014/main" id="{37E3906C-C7A5-794C-BA31-B30EAF462C41}"/>
              </a:ext>
            </a:extLst>
          </p:cNvPr>
          <p:cNvSpPr/>
          <p:nvPr/>
        </p:nvSpPr>
        <p:spPr>
          <a:xfrm>
            <a:off x="2790115" y="1150649"/>
            <a:ext cx="2395725" cy="2665966"/>
          </a:xfrm>
          <a:prstGeom prst="upArrow">
            <a:avLst>
              <a:gd name="adj1" fmla="val 84239"/>
              <a:gd name="adj2" fmla="val 1482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b="1">
                <a:solidFill>
                  <a:srgbClr val="C00000"/>
                </a:solidFill>
              </a:rPr>
              <a:t>レフェリー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b="1">
                <a:solidFill>
                  <a:srgbClr val="C00000"/>
                </a:solidFill>
              </a:rPr>
              <a:t>アカデミー</a:t>
            </a:r>
            <a:endParaRPr lang="en-US" altLang="ja-JP" dirty="0"/>
          </a:p>
          <a:p>
            <a:r>
              <a:rPr lang="ja-JP" altLang="en-US" sz="1400"/>
              <a:t>コース：グラスルーツ　　　</a:t>
            </a:r>
            <a:endParaRPr lang="en-US" altLang="ja-JP" sz="1400" dirty="0"/>
          </a:p>
          <a:p>
            <a:r>
              <a:rPr lang="ja-JP" altLang="en-US" sz="1400"/>
              <a:t>　　　　</a:t>
            </a:r>
            <a:r>
              <a:rPr lang="ja-JP" altLang="en-US" sz="1100"/>
              <a:t>プレアカデミー</a:t>
            </a:r>
            <a:endParaRPr lang="en-US" altLang="ja-JP" sz="1100" dirty="0"/>
          </a:p>
          <a:p>
            <a:r>
              <a:rPr lang="ja-JP" altLang="en-US" sz="1400"/>
              <a:t>　　　　アカデミー</a:t>
            </a:r>
            <a:endParaRPr lang="en-US" altLang="ja-JP" sz="1400" dirty="0"/>
          </a:p>
          <a:p>
            <a:r>
              <a:rPr lang="ja-JP" altLang="en-US" sz="1400"/>
              <a:t>研　修：レフェリング　　　　</a:t>
            </a:r>
            <a:endParaRPr lang="en-US" altLang="ja-JP" sz="1400" dirty="0"/>
          </a:p>
          <a:p>
            <a:r>
              <a:rPr lang="ja-JP" altLang="en-US" sz="1400"/>
              <a:t>　　　　</a:t>
            </a:r>
            <a:r>
              <a:rPr lang="en-US" altLang="ja-JP" sz="1400" dirty="0"/>
              <a:t>NAC</a:t>
            </a:r>
          </a:p>
          <a:p>
            <a:r>
              <a:rPr lang="en-US" altLang="ja-JP" sz="1400" dirty="0"/>
              <a:t>              RC</a:t>
            </a:r>
          </a:p>
          <a:p>
            <a:r>
              <a:rPr lang="ja-JP" altLang="en-US" sz="1400"/>
              <a:t>　　　　フィジカル</a:t>
            </a:r>
            <a:endParaRPr lang="en-US" altLang="ja-JP" sz="1400" dirty="0"/>
          </a:p>
          <a:p>
            <a:r>
              <a:rPr lang="ja-JP" altLang="en-US" sz="1400"/>
              <a:t>　　　　面談</a:t>
            </a:r>
            <a:r>
              <a:rPr lang="en-US" altLang="ja-JP" sz="1400" dirty="0"/>
              <a:t>/</a:t>
            </a:r>
            <a:r>
              <a:rPr lang="ja-JP" altLang="en-US" sz="1400"/>
              <a:t>選考</a:t>
            </a:r>
            <a:endParaRPr lang="en-US" altLang="ja-JP" sz="1400" dirty="0"/>
          </a:p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F405E4-45F2-9D45-A1B0-1EAD82658692}"/>
              </a:ext>
            </a:extLst>
          </p:cNvPr>
          <p:cNvSpPr txBox="1"/>
          <p:nvPr/>
        </p:nvSpPr>
        <p:spPr>
          <a:xfrm>
            <a:off x="9012715" y="4192901"/>
            <a:ext cx="2698390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accent2">
                    <a:lumMod val="75000"/>
                  </a:schemeClr>
                </a:solidFill>
              </a:rPr>
              <a:t>NIST</a:t>
            </a:r>
          </a:p>
          <a:p>
            <a:r>
              <a:rPr lang="ja-JP" altLang="en-US" sz="1400"/>
              <a:t>・インストラクター及びその希望者</a:t>
            </a:r>
            <a:endParaRPr lang="en-US" altLang="ja-JP" sz="1400" dirty="0"/>
          </a:p>
          <a:p>
            <a:r>
              <a:rPr lang="ja-JP" altLang="en-US" sz="1400"/>
              <a:t>　　　　</a:t>
            </a:r>
            <a:endParaRPr lang="en-US" altLang="ja-JP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0CB3E8-88D6-9643-AB9A-2012F3409573}"/>
              </a:ext>
            </a:extLst>
          </p:cNvPr>
          <p:cNvSpPr txBox="1"/>
          <p:nvPr/>
        </p:nvSpPr>
        <p:spPr>
          <a:xfrm>
            <a:off x="605805" y="3816615"/>
            <a:ext cx="11169022" cy="369332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RECTURE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2D721D7-CC52-5F4F-AFB7-0A8616FF7208}"/>
              </a:ext>
            </a:extLst>
          </p:cNvPr>
          <p:cNvSpPr/>
          <p:nvPr/>
        </p:nvSpPr>
        <p:spPr>
          <a:xfrm>
            <a:off x="654096" y="5598547"/>
            <a:ext cx="11072440" cy="731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/>
              <a:t>・県内公式大会には原則全試合主審及び担当コーチをアセッサーとして派遣</a:t>
            </a:r>
            <a:endParaRPr lang="en-US" altLang="ja-JP" sz="1400" dirty="0"/>
          </a:p>
          <a:p>
            <a:r>
              <a:rPr lang="ja-JP" altLang="en-US" sz="1400"/>
              <a:t>・他県との相互交流（交渉中）</a:t>
            </a:r>
            <a:endParaRPr lang="en-US" altLang="ja-JP" sz="1400" dirty="0"/>
          </a:p>
          <a:p>
            <a:r>
              <a:rPr lang="ja-JP" altLang="en-US" sz="1400"/>
              <a:t>・県外武者修行派遣（企画中）</a:t>
            </a:r>
            <a:endParaRPr lang="en-US" altLang="ja-JP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31E6040-5259-8846-806B-CAD467FAC273}"/>
              </a:ext>
            </a:extLst>
          </p:cNvPr>
          <p:cNvSpPr txBox="1"/>
          <p:nvPr/>
        </p:nvSpPr>
        <p:spPr>
          <a:xfrm>
            <a:off x="605805" y="5253250"/>
            <a:ext cx="1116902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REFEREEING &amp; COACHING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11BBE5B-525A-B946-9200-8F9A384D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1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C6AA9-BB43-BD48-99AE-0290A897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>
            <a:normAutofit/>
          </a:bodyPr>
          <a:lstStyle/>
          <a:p>
            <a:r>
              <a:rPr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kumimoji="1"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事業別年度目標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9778B7-F73D-8F42-8034-F17E6534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8" name="図表 7">
            <a:extLst>
              <a:ext uri="{FF2B5EF4-FFF2-40B4-BE49-F238E27FC236}">
                <a16:creationId xmlns:a16="http://schemas.microsoft.com/office/drawing/2014/main" id="{0B885854-40A4-724E-AA1C-14F491AFE0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4226702"/>
              </p:ext>
            </p:extLst>
          </p:nvPr>
        </p:nvGraphicFramePr>
        <p:xfrm>
          <a:off x="508000" y="937683"/>
          <a:ext cx="11137900" cy="555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878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53DF93-0F70-9B47-A4FD-EE127BF8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15" name="図表 14">
            <a:extLst>
              <a:ext uri="{FF2B5EF4-FFF2-40B4-BE49-F238E27FC236}">
                <a16:creationId xmlns:a16="http://schemas.microsoft.com/office/drawing/2014/main" id="{6B3EC453-58EA-F24E-9A28-D86DA423B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0003582"/>
              </p:ext>
            </p:extLst>
          </p:nvPr>
        </p:nvGraphicFramePr>
        <p:xfrm>
          <a:off x="2849188" y="1129258"/>
          <a:ext cx="5701004" cy="493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線吹き出し 1 (枠付き) 15">
            <a:extLst>
              <a:ext uri="{FF2B5EF4-FFF2-40B4-BE49-F238E27FC236}">
                <a16:creationId xmlns:a16="http://schemas.microsoft.com/office/drawing/2014/main" id="{2FACCDE7-3DB5-FA4F-80CE-7C8D491B533C}"/>
              </a:ext>
            </a:extLst>
          </p:cNvPr>
          <p:cNvSpPr/>
          <p:nvPr/>
        </p:nvSpPr>
        <p:spPr>
          <a:xfrm>
            <a:off x="7940044" y="2902864"/>
            <a:ext cx="1427248" cy="357866"/>
          </a:xfrm>
          <a:prstGeom prst="borderCallout1">
            <a:avLst>
              <a:gd name="adj1" fmla="val 18750"/>
              <a:gd name="adj2" fmla="val -8333"/>
              <a:gd name="adj3" fmla="val 88971"/>
              <a:gd name="adj4" fmla="val -3460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>
                <a:solidFill>
                  <a:schemeClr val="tx1"/>
                </a:solidFill>
              </a:rPr>
              <a:t>諌早市審判委員会</a:t>
            </a:r>
          </a:p>
        </p:txBody>
      </p:sp>
      <p:sp>
        <p:nvSpPr>
          <p:cNvPr id="17" name="線吹き出し 1 (枠付き) 16">
            <a:extLst>
              <a:ext uri="{FF2B5EF4-FFF2-40B4-BE49-F238E27FC236}">
                <a16:creationId xmlns:a16="http://schemas.microsoft.com/office/drawing/2014/main" id="{A491501A-6BB2-6B4E-BC48-FF31E25709BD}"/>
              </a:ext>
            </a:extLst>
          </p:cNvPr>
          <p:cNvSpPr/>
          <p:nvPr/>
        </p:nvSpPr>
        <p:spPr>
          <a:xfrm>
            <a:off x="7940044" y="3623588"/>
            <a:ext cx="1427248" cy="304265"/>
          </a:xfrm>
          <a:prstGeom prst="borderCallout1">
            <a:avLst>
              <a:gd name="adj1" fmla="val 18750"/>
              <a:gd name="adj2" fmla="val -8333"/>
              <a:gd name="adj3" fmla="val 2764"/>
              <a:gd name="adj4" fmla="val -278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>
                <a:solidFill>
                  <a:schemeClr val="tx1"/>
                </a:solidFill>
              </a:rPr>
              <a:t>大村市審判委員会</a:t>
            </a:r>
          </a:p>
        </p:txBody>
      </p:sp>
      <p:sp>
        <p:nvSpPr>
          <p:cNvPr id="18" name="線吹き出し 1 (枠付き) 17">
            <a:extLst>
              <a:ext uri="{FF2B5EF4-FFF2-40B4-BE49-F238E27FC236}">
                <a16:creationId xmlns:a16="http://schemas.microsoft.com/office/drawing/2014/main" id="{0F511B57-2F6D-F64E-9AA9-48A110952298}"/>
              </a:ext>
            </a:extLst>
          </p:cNvPr>
          <p:cNvSpPr/>
          <p:nvPr/>
        </p:nvSpPr>
        <p:spPr>
          <a:xfrm>
            <a:off x="5898006" y="966114"/>
            <a:ext cx="1267423" cy="263276"/>
          </a:xfrm>
          <a:prstGeom prst="borderCallout1">
            <a:avLst>
              <a:gd name="adj1" fmla="val 18750"/>
              <a:gd name="adj2" fmla="val -8333"/>
              <a:gd name="adj3" fmla="val 279442"/>
              <a:gd name="adj4" fmla="val -108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>
                <a:solidFill>
                  <a:schemeClr val="tx1"/>
                </a:solidFill>
              </a:rPr>
              <a:t>平戸市審判委員会</a:t>
            </a:r>
          </a:p>
        </p:txBody>
      </p:sp>
      <p:sp>
        <p:nvSpPr>
          <p:cNvPr id="19" name="線吹き出し 1 (枠付き) 18">
            <a:extLst>
              <a:ext uri="{FF2B5EF4-FFF2-40B4-BE49-F238E27FC236}">
                <a16:creationId xmlns:a16="http://schemas.microsoft.com/office/drawing/2014/main" id="{552851C5-A07D-D140-ACD4-2F034B7D0870}"/>
              </a:ext>
            </a:extLst>
          </p:cNvPr>
          <p:cNvSpPr/>
          <p:nvPr/>
        </p:nvSpPr>
        <p:spPr>
          <a:xfrm>
            <a:off x="3822057" y="1020088"/>
            <a:ext cx="1428847" cy="356289"/>
          </a:xfrm>
          <a:prstGeom prst="borderCallout1">
            <a:avLst>
              <a:gd name="adj1" fmla="val 30515"/>
              <a:gd name="adj2" fmla="val 107339"/>
              <a:gd name="adj3" fmla="val 183089"/>
              <a:gd name="adj4" fmla="val 1251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>
                <a:solidFill>
                  <a:schemeClr val="tx1"/>
                </a:solidFill>
              </a:rPr>
              <a:t>佐世保市審判委員会</a:t>
            </a:r>
          </a:p>
        </p:txBody>
      </p:sp>
      <p:sp>
        <p:nvSpPr>
          <p:cNvPr id="20" name="線吹き出し 1 (枠付き) 19">
            <a:extLst>
              <a:ext uri="{FF2B5EF4-FFF2-40B4-BE49-F238E27FC236}">
                <a16:creationId xmlns:a16="http://schemas.microsoft.com/office/drawing/2014/main" id="{BD3A44DD-AA26-9A4E-B7E9-9F4EA45B196D}"/>
              </a:ext>
            </a:extLst>
          </p:cNvPr>
          <p:cNvSpPr/>
          <p:nvPr/>
        </p:nvSpPr>
        <p:spPr>
          <a:xfrm>
            <a:off x="6099620" y="1369338"/>
            <a:ext cx="1267422" cy="261699"/>
          </a:xfrm>
          <a:prstGeom prst="borderCallout1">
            <a:avLst>
              <a:gd name="adj1" fmla="val 18750"/>
              <a:gd name="adj2" fmla="val -8333"/>
              <a:gd name="adj3" fmla="val 91442"/>
              <a:gd name="adj4" fmla="val -1921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>
                <a:solidFill>
                  <a:schemeClr val="tx1"/>
                </a:solidFill>
              </a:rPr>
              <a:t>北松審判委員会</a:t>
            </a:r>
          </a:p>
        </p:txBody>
      </p:sp>
      <p:sp>
        <p:nvSpPr>
          <p:cNvPr id="21" name="線吹き出し 1 (枠付き) 20">
            <a:extLst>
              <a:ext uri="{FF2B5EF4-FFF2-40B4-BE49-F238E27FC236}">
                <a16:creationId xmlns:a16="http://schemas.microsoft.com/office/drawing/2014/main" id="{55C9A784-760F-C84A-ACD0-5A1979114475}"/>
              </a:ext>
            </a:extLst>
          </p:cNvPr>
          <p:cNvSpPr/>
          <p:nvPr/>
        </p:nvSpPr>
        <p:spPr>
          <a:xfrm>
            <a:off x="3897756" y="5528588"/>
            <a:ext cx="1267423" cy="261699"/>
          </a:xfrm>
          <a:prstGeom prst="borderCallout1">
            <a:avLst>
              <a:gd name="adj1" fmla="val 34750"/>
              <a:gd name="adj2" fmla="val 104272"/>
              <a:gd name="adj3" fmla="val -48558"/>
              <a:gd name="adj4" fmla="val 1244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>
                <a:solidFill>
                  <a:schemeClr val="tx1"/>
                </a:solidFill>
              </a:rPr>
              <a:t>長崎市審判委員会</a:t>
            </a:r>
          </a:p>
        </p:txBody>
      </p:sp>
      <p:sp>
        <p:nvSpPr>
          <p:cNvPr id="22" name="線吹き出し 1 (枠付き) 21">
            <a:extLst>
              <a:ext uri="{FF2B5EF4-FFF2-40B4-BE49-F238E27FC236}">
                <a16:creationId xmlns:a16="http://schemas.microsoft.com/office/drawing/2014/main" id="{0B3696D1-1AC7-1E4B-81EF-6A703BB9E6C7}"/>
              </a:ext>
            </a:extLst>
          </p:cNvPr>
          <p:cNvSpPr/>
          <p:nvPr/>
        </p:nvSpPr>
        <p:spPr>
          <a:xfrm>
            <a:off x="6205320" y="5560338"/>
            <a:ext cx="1129971" cy="261699"/>
          </a:xfrm>
          <a:prstGeom prst="borderCallout1">
            <a:avLst>
              <a:gd name="adj1" fmla="val 18750"/>
              <a:gd name="adj2" fmla="val -8333"/>
              <a:gd name="adj3" fmla="val -48558"/>
              <a:gd name="adj4" fmla="val -2089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>
                <a:solidFill>
                  <a:schemeClr val="tx1"/>
                </a:solidFill>
              </a:rPr>
              <a:t>西彼審判委員会</a:t>
            </a:r>
          </a:p>
        </p:txBody>
      </p:sp>
      <p:sp>
        <p:nvSpPr>
          <p:cNvPr id="23" name="線吹き出し 1 (枠付き) 22">
            <a:extLst>
              <a:ext uri="{FF2B5EF4-FFF2-40B4-BE49-F238E27FC236}">
                <a16:creationId xmlns:a16="http://schemas.microsoft.com/office/drawing/2014/main" id="{C8CA1EA4-9EDF-1140-B3B3-6E3C38B6DADC}"/>
              </a:ext>
            </a:extLst>
          </p:cNvPr>
          <p:cNvSpPr/>
          <p:nvPr/>
        </p:nvSpPr>
        <p:spPr>
          <a:xfrm>
            <a:off x="2437256" y="2829838"/>
            <a:ext cx="1267423" cy="261699"/>
          </a:xfrm>
          <a:prstGeom prst="borderCallout1">
            <a:avLst>
              <a:gd name="adj1" fmla="val 42750"/>
              <a:gd name="adj2" fmla="val 107633"/>
              <a:gd name="adj3" fmla="val 115442"/>
              <a:gd name="adj4" fmla="val 1228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>
                <a:solidFill>
                  <a:schemeClr val="tx1"/>
                </a:solidFill>
              </a:rPr>
              <a:t>島原市審判委員会</a:t>
            </a:r>
          </a:p>
        </p:txBody>
      </p:sp>
      <p:sp>
        <p:nvSpPr>
          <p:cNvPr id="24" name="線吹き出し 1 (枠付き) 23">
            <a:extLst>
              <a:ext uri="{FF2B5EF4-FFF2-40B4-BE49-F238E27FC236}">
                <a16:creationId xmlns:a16="http://schemas.microsoft.com/office/drawing/2014/main" id="{233FE425-946F-DD44-B81F-A5945C89D30E}"/>
              </a:ext>
            </a:extLst>
          </p:cNvPr>
          <p:cNvSpPr/>
          <p:nvPr/>
        </p:nvSpPr>
        <p:spPr>
          <a:xfrm>
            <a:off x="2330883" y="4088726"/>
            <a:ext cx="1269021" cy="263275"/>
          </a:xfrm>
          <a:prstGeom prst="borderCallout1">
            <a:avLst>
              <a:gd name="adj1" fmla="val 26750"/>
              <a:gd name="adj2" fmla="val 103432"/>
              <a:gd name="adj3" fmla="val -28558"/>
              <a:gd name="adj4" fmla="val 1286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>
                <a:solidFill>
                  <a:schemeClr val="tx1"/>
                </a:solidFill>
              </a:rPr>
              <a:t>南高審判委員会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F63CB73-9AFF-0945-B665-D0B848F6CEE5}"/>
              </a:ext>
            </a:extLst>
          </p:cNvPr>
          <p:cNvSpPr txBox="1"/>
          <p:nvPr/>
        </p:nvSpPr>
        <p:spPr>
          <a:xfrm>
            <a:off x="752298" y="476851"/>
            <a:ext cx="3870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solidFill>
                  <a:srgbClr val="C0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▍ブロック部会構想</a:t>
            </a:r>
          </a:p>
        </p:txBody>
      </p:sp>
    </p:spTree>
    <p:extLst>
      <p:ext uri="{BB962C8B-B14F-4D97-AF65-F5344CB8AC3E}">
        <p14:creationId xmlns:p14="http://schemas.microsoft.com/office/powerpoint/2010/main" val="150081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クリップアート が含まれている画像&#10;&#10;&#10;&#10;自動的に生成された説明">
            <a:extLst>
              <a:ext uri="{FF2B5EF4-FFF2-40B4-BE49-F238E27FC236}">
                <a16:creationId xmlns:a16="http://schemas.microsoft.com/office/drawing/2014/main" id="{B4B0E4A7-25CD-9849-807F-7DFD004A7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64" y="4231281"/>
            <a:ext cx="870464" cy="1661983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F1B7D6-B763-7A47-9529-5006672B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31" y="315751"/>
            <a:ext cx="4668260" cy="3651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1200" b="1">
                <a:solidFill>
                  <a:srgbClr val="C00000"/>
                </a:solidFill>
              </a:rPr>
              <a:t>▍コーチ制とメンター制</a:t>
            </a: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endParaRPr lang="en-US" altLang="ja-JP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ja-JP" altLang="en-US" sz="1800"/>
              <a:t>　</a:t>
            </a:r>
            <a:endParaRPr lang="ja-JP" altLang="ja-JP" sz="18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98665D-E3B2-474D-A622-8B28234D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C81EDB50-D550-E14D-9882-79EAF5C08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806550"/>
              </p:ext>
            </p:extLst>
          </p:nvPr>
        </p:nvGraphicFramePr>
        <p:xfrm>
          <a:off x="1643940" y="843448"/>
          <a:ext cx="5097464" cy="264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図 9" descr="クリップアート が含まれている画像&#10;&#10;&#10;&#10;自動的に生成された説明">
            <a:extLst>
              <a:ext uri="{FF2B5EF4-FFF2-40B4-BE49-F238E27FC236}">
                <a16:creationId xmlns:a16="http://schemas.microsoft.com/office/drawing/2014/main" id="{90EAD815-2BEC-344D-8CFA-28C5EB738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179" y="3917755"/>
            <a:ext cx="480999" cy="918375"/>
          </a:xfrm>
          <a:prstGeom prst="rect">
            <a:avLst/>
          </a:prstGeom>
        </p:spPr>
      </p:pic>
      <p:pic>
        <p:nvPicPr>
          <p:cNvPr id="11" name="図 10" descr="クリップアート が含まれている画像&#10;&#10;&#10;&#10;自動的に生成された説明">
            <a:extLst>
              <a:ext uri="{FF2B5EF4-FFF2-40B4-BE49-F238E27FC236}">
                <a16:creationId xmlns:a16="http://schemas.microsoft.com/office/drawing/2014/main" id="{E4D398C5-D7CD-234A-83A1-369CCBE89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64" y="4938508"/>
            <a:ext cx="500054" cy="954756"/>
          </a:xfrm>
          <a:prstGeom prst="rect">
            <a:avLst/>
          </a:prstGeom>
        </p:spPr>
      </p:pic>
      <p:pic>
        <p:nvPicPr>
          <p:cNvPr id="12" name="図 11" descr="クリップアート が含まれている画像&#10;&#10;&#10;&#10;自動的に生成された説明">
            <a:extLst>
              <a:ext uri="{FF2B5EF4-FFF2-40B4-BE49-F238E27FC236}">
                <a16:creationId xmlns:a16="http://schemas.microsoft.com/office/drawing/2014/main" id="{A92A70E4-9D5C-B747-8229-8A249DD4E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950" y="4715766"/>
            <a:ext cx="500053" cy="954756"/>
          </a:xfrm>
          <a:prstGeom prst="rect">
            <a:avLst/>
          </a:prstGeom>
        </p:spPr>
      </p:pic>
      <p:pic>
        <p:nvPicPr>
          <p:cNvPr id="14" name="図 1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CC697C0-2426-F141-92F2-36A42F69B0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9267" y="3917755"/>
            <a:ext cx="1752767" cy="1752767"/>
          </a:xfrm>
          <a:prstGeom prst="rect">
            <a:avLst/>
          </a:prstGeom>
        </p:spPr>
      </p:pic>
      <p:sp>
        <p:nvSpPr>
          <p:cNvPr id="15" name="左右矢印 14">
            <a:extLst>
              <a:ext uri="{FF2B5EF4-FFF2-40B4-BE49-F238E27FC236}">
                <a16:creationId xmlns:a16="http://schemas.microsoft.com/office/drawing/2014/main" id="{0CEE120F-1AFB-B840-885B-387E934631FD}"/>
              </a:ext>
            </a:extLst>
          </p:cNvPr>
          <p:cNvSpPr/>
          <p:nvPr/>
        </p:nvSpPr>
        <p:spPr>
          <a:xfrm>
            <a:off x="1438174" y="4639843"/>
            <a:ext cx="2025775" cy="733924"/>
          </a:xfrm>
          <a:prstGeom prst="leftRightArrow">
            <a:avLst>
              <a:gd name="adj1" fmla="val 70628"/>
              <a:gd name="adj2" fmla="val 273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/>
              <a:t>チーフ</a:t>
            </a:r>
            <a:r>
              <a:rPr kumimoji="1" lang="en-US" altLang="ja-JP" sz="1200" dirty="0"/>
              <a:t>                       </a:t>
            </a:r>
            <a:r>
              <a:rPr kumimoji="1" lang="ja-JP" altLang="en-US" sz="1200"/>
              <a:t>インストラクター制</a:t>
            </a:r>
          </a:p>
        </p:txBody>
      </p:sp>
      <p:sp>
        <p:nvSpPr>
          <p:cNvPr id="16" name="左右矢印 15">
            <a:extLst>
              <a:ext uri="{FF2B5EF4-FFF2-40B4-BE49-F238E27FC236}">
                <a16:creationId xmlns:a16="http://schemas.microsoft.com/office/drawing/2014/main" id="{F63C00A2-6079-5D4E-BA5F-23B9567123A8}"/>
              </a:ext>
            </a:extLst>
          </p:cNvPr>
          <p:cNvSpPr/>
          <p:nvPr/>
        </p:nvSpPr>
        <p:spPr>
          <a:xfrm>
            <a:off x="4785622" y="4791007"/>
            <a:ext cx="1547657" cy="614383"/>
          </a:xfrm>
          <a:prstGeom prst="leftRightArrow">
            <a:avLst>
              <a:gd name="adj1" fmla="val 66537"/>
              <a:gd name="adj2" fmla="val 334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コーチ制</a:t>
            </a: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476D630D-16F9-4D4E-9FCC-E5E8FF1A0CEF}"/>
              </a:ext>
            </a:extLst>
          </p:cNvPr>
          <p:cNvSpPr/>
          <p:nvPr/>
        </p:nvSpPr>
        <p:spPr>
          <a:xfrm>
            <a:off x="426142" y="6055836"/>
            <a:ext cx="2195231" cy="32888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>
                <a:solidFill>
                  <a:schemeClr val="bg1"/>
                </a:solidFill>
              </a:rPr>
              <a:t>チーフインストラクター</a:t>
            </a:r>
            <a:endParaRPr kumimoji="1" lang="ja-JP" altLang="en-US" sz="1400" b="1">
              <a:solidFill>
                <a:schemeClr val="bg1"/>
              </a:solidFill>
            </a:endParaRP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8183A2DA-0B77-8C4F-AB4B-C0D2CF1FB22C}"/>
              </a:ext>
            </a:extLst>
          </p:cNvPr>
          <p:cNvSpPr/>
          <p:nvPr/>
        </p:nvSpPr>
        <p:spPr>
          <a:xfrm>
            <a:off x="3317565" y="6055836"/>
            <a:ext cx="1847180" cy="34323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>
                <a:solidFill>
                  <a:schemeClr val="bg1"/>
                </a:solidFill>
              </a:rPr>
              <a:t>インストラクター</a:t>
            </a:r>
            <a:endParaRPr kumimoji="1" lang="ja-JP" altLang="en-US" sz="1400" b="1">
              <a:solidFill>
                <a:schemeClr val="bg1"/>
              </a:solidFill>
            </a:endParaRPr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E9E53D8E-7679-0849-BE60-1376335F3562}"/>
              </a:ext>
            </a:extLst>
          </p:cNvPr>
          <p:cNvSpPr/>
          <p:nvPr/>
        </p:nvSpPr>
        <p:spPr>
          <a:xfrm>
            <a:off x="6389299" y="6024200"/>
            <a:ext cx="1392701" cy="30541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>
                <a:solidFill>
                  <a:schemeClr val="bg1"/>
                </a:solidFill>
              </a:rPr>
              <a:t>強化審判員</a:t>
            </a:r>
            <a:endParaRPr kumimoji="1" lang="ja-JP" altLang="en-US" sz="1400" b="1">
              <a:solidFill>
                <a:schemeClr val="bg1"/>
              </a:solidFill>
            </a:endParaRPr>
          </a:p>
        </p:txBody>
      </p:sp>
      <p:pic>
        <p:nvPicPr>
          <p:cNvPr id="9" name="図 8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9D5B3677-6ABC-3C4B-A7FE-47D654113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9590" y="3821008"/>
            <a:ext cx="1939998" cy="1939998"/>
          </a:xfrm>
          <a:prstGeom prst="rect">
            <a:avLst/>
          </a:prstGeom>
        </p:spPr>
      </p:pic>
      <p:sp>
        <p:nvSpPr>
          <p:cNvPr id="21" name="左右矢印 20">
            <a:extLst>
              <a:ext uri="{FF2B5EF4-FFF2-40B4-BE49-F238E27FC236}">
                <a16:creationId xmlns:a16="http://schemas.microsoft.com/office/drawing/2014/main" id="{764136F7-10DD-D848-8DA7-93DDA43B11A8}"/>
              </a:ext>
            </a:extLst>
          </p:cNvPr>
          <p:cNvSpPr/>
          <p:nvPr/>
        </p:nvSpPr>
        <p:spPr>
          <a:xfrm>
            <a:off x="7743241" y="4831789"/>
            <a:ext cx="1752767" cy="613798"/>
          </a:xfrm>
          <a:prstGeom prst="leftRightArrow">
            <a:avLst>
              <a:gd name="adj1" fmla="val 70691"/>
              <a:gd name="adj2" fmla="val 334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メンター制</a:t>
            </a:r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14C1EED0-7F2A-5648-9F1C-6F61D072ECD7}"/>
              </a:ext>
            </a:extLst>
          </p:cNvPr>
          <p:cNvSpPr/>
          <p:nvPr/>
        </p:nvSpPr>
        <p:spPr>
          <a:xfrm>
            <a:off x="9175353" y="6024200"/>
            <a:ext cx="1939998" cy="3054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/>
              <a:t>アカデミー審判員</a:t>
            </a:r>
            <a:endParaRPr kumimoji="1" lang="ja-JP" altLang="en-US" sz="1400" b="1"/>
          </a:p>
        </p:txBody>
      </p:sp>
      <p:sp>
        <p:nvSpPr>
          <p:cNvPr id="13" name="円形吹き出し 12">
            <a:extLst>
              <a:ext uri="{FF2B5EF4-FFF2-40B4-BE49-F238E27FC236}">
                <a16:creationId xmlns:a16="http://schemas.microsoft.com/office/drawing/2014/main" id="{9FAC72B1-CEBF-0D4F-8C2D-1A188E03BC7E}"/>
              </a:ext>
            </a:extLst>
          </p:cNvPr>
          <p:cNvSpPr/>
          <p:nvPr/>
        </p:nvSpPr>
        <p:spPr>
          <a:xfrm>
            <a:off x="6741404" y="3245121"/>
            <a:ext cx="3035719" cy="733924"/>
          </a:xfrm>
          <a:prstGeom prst="wedgeEllipseCallout">
            <a:avLst>
              <a:gd name="adj1" fmla="val -22223"/>
              <a:gd name="adj2" fmla="val 95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Referee</a:t>
            </a:r>
            <a:r>
              <a:rPr lang="en-US" altLang="ja-JP" dirty="0"/>
              <a:t> Meeting</a:t>
            </a:r>
            <a:endParaRPr kumimoji="1" lang="ja-JP" altLang="en-US"/>
          </a:p>
        </p:txBody>
      </p:sp>
      <p:sp>
        <p:nvSpPr>
          <p:cNvPr id="25" name="円形吹き出し 24">
            <a:extLst>
              <a:ext uri="{FF2B5EF4-FFF2-40B4-BE49-F238E27FC236}">
                <a16:creationId xmlns:a16="http://schemas.microsoft.com/office/drawing/2014/main" id="{D7B6CF07-E5C8-E342-B217-F3365781FD88}"/>
              </a:ext>
            </a:extLst>
          </p:cNvPr>
          <p:cNvSpPr/>
          <p:nvPr/>
        </p:nvSpPr>
        <p:spPr>
          <a:xfrm>
            <a:off x="8318081" y="1553644"/>
            <a:ext cx="3035719" cy="907912"/>
          </a:xfrm>
          <a:prstGeom prst="wedgeEllipseCallout">
            <a:avLst>
              <a:gd name="adj1" fmla="val 16265"/>
              <a:gd name="adj2" fmla="val 1938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メンターグループ</a:t>
            </a:r>
            <a:r>
              <a:rPr kumimoji="1" lang="en-US" altLang="ja-JP" dirty="0"/>
              <a:t>Meeting</a:t>
            </a:r>
            <a:endParaRPr kumimoji="1" lang="ja-JP" altLang="en-US"/>
          </a:p>
        </p:txBody>
      </p:sp>
      <p:sp>
        <p:nvSpPr>
          <p:cNvPr id="27" name="円形吹き出し 26">
            <a:extLst>
              <a:ext uri="{FF2B5EF4-FFF2-40B4-BE49-F238E27FC236}">
                <a16:creationId xmlns:a16="http://schemas.microsoft.com/office/drawing/2014/main" id="{32479784-42C5-D14B-9AFF-963E435E041B}"/>
              </a:ext>
            </a:extLst>
          </p:cNvPr>
          <p:cNvSpPr/>
          <p:nvPr/>
        </p:nvSpPr>
        <p:spPr>
          <a:xfrm>
            <a:off x="844114" y="3612083"/>
            <a:ext cx="3035719" cy="733924"/>
          </a:xfrm>
          <a:prstGeom prst="wedgeEllipseCallout">
            <a:avLst>
              <a:gd name="adj1" fmla="val 36346"/>
              <a:gd name="adj2" fmla="val 847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コーチグループ</a:t>
            </a:r>
            <a:r>
              <a:rPr lang="en-US" altLang="ja-JP" dirty="0">
                <a:solidFill>
                  <a:schemeClr val="tx1"/>
                </a:solidFill>
              </a:rPr>
              <a:t>Meeting</a:t>
            </a:r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46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6E8042-E22C-A040-9A77-A87ADFFDDBCD}"/>
              </a:ext>
            </a:extLst>
          </p:cNvPr>
          <p:cNvSpPr txBox="1"/>
          <p:nvPr/>
        </p:nvSpPr>
        <p:spPr>
          <a:xfrm>
            <a:off x="1009151" y="63812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▍将来像</a:t>
            </a:r>
            <a:r>
              <a:rPr lang="en-US" altLang="ja-JP" sz="28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Ⅰ</a:t>
            </a:r>
          </a:p>
        </p:txBody>
      </p:sp>
      <p:sp>
        <p:nvSpPr>
          <p:cNvPr id="7" name="フローチャート: 判断 6">
            <a:extLst>
              <a:ext uri="{FF2B5EF4-FFF2-40B4-BE49-F238E27FC236}">
                <a16:creationId xmlns:a16="http://schemas.microsoft.com/office/drawing/2014/main" id="{0EC17966-672B-E74D-A986-2EBAD7AF5F06}"/>
              </a:ext>
            </a:extLst>
          </p:cNvPr>
          <p:cNvSpPr/>
          <p:nvPr/>
        </p:nvSpPr>
        <p:spPr>
          <a:xfrm>
            <a:off x="4087569" y="967703"/>
            <a:ext cx="4431515" cy="886134"/>
          </a:xfrm>
          <a:prstGeom prst="flowChartDecisio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日本審判文化</a:t>
            </a:r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0D54D007-D69B-D448-8E52-E8A9244795C3}"/>
              </a:ext>
            </a:extLst>
          </p:cNvPr>
          <p:cNvSpPr/>
          <p:nvPr/>
        </p:nvSpPr>
        <p:spPr>
          <a:xfrm>
            <a:off x="871654" y="2034298"/>
            <a:ext cx="3144643" cy="128946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rgbClr val="C00000"/>
                </a:solidFill>
              </a:rPr>
              <a:t>ゲームの分化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sz="1400">
                <a:solidFill>
                  <a:srgbClr val="C00000"/>
                </a:solidFill>
              </a:rPr>
              <a:t>プロフェッショナゲーム</a:t>
            </a:r>
            <a:endParaRPr kumimoji="1" lang="en-US" altLang="ja-JP" sz="1400" dirty="0">
              <a:solidFill>
                <a:srgbClr val="C00000"/>
              </a:solidFill>
            </a:endParaRPr>
          </a:p>
          <a:p>
            <a:pPr algn="ctr"/>
            <a:r>
              <a:rPr kumimoji="1" lang="en-US" altLang="ja-JP" sz="1400" dirty="0">
                <a:solidFill>
                  <a:srgbClr val="C00000"/>
                </a:solidFill>
              </a:rPr>
              <a:t>×</a:t>
            </a:r>
          </a:p>
          <a:p>
            <a:pPr algn="ctr"/>
            <a:r>
              <a:rPr kumimoji="1" lang="ja-JP" altLang="en-US" sz="1400">
                <a:solidFill>
                  <a:srgbClr val="C00000"/>
                </a:solidFill>
              </a:rPr>
              <a:t>ナショナルゲーム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C757BA0-4B7E-5844-8B1C-A6215A8C4726}"/>
              </a:ext>
            </a:extLst>
          </p:cNvPr>
          <p:cNvSpPr/>
          <p:nvPr/>
        </p:nvSpPr>
        <p:spPr>
          <a:xfrm>
            <a:off x="1005468" y="3411578"/>
            <a:ext cx="3010829" cy="12365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>
                <a:solidFill>
                  <a:srgbClr val="C00000"/>
                </a:solidFill>
              </a:rPr>
              <a:t>審判指導者</a:t>
            </a:r>
            <a:r>
              <a:rPr kumimoji="1" lang="ja-JP" altLang="en-US" b="1">
                <a:solidFill>
                  <a:srgbClr val="C00000"/>
                </a:solidFill>
              </a:rPr>
              <a:t>の分化</a:t>
            </a:r>
            <a:r>
              <a:rPr lang="ja-JP" altLang="en-US" sz="1400">
                <a:solidFill>
                  <a:srgbClr val="C00000"/>
                </a:solidFill>
              </a:rPr>
              <a:t>アセッサー</a:t>
            </a:r>
            <a:endParaRPr lang="en-US" altLang="ja-JP" sz="1400" dirty="0">
              <a:solidFill>
                <a:srgbClr val="C00000"/>
              </a:solidFill>
            </a:endParaRPr>
          </a:p>
          <a:p>
            <a:pPr algn="ctr"/>
            <a:r>
              <a:rPr lang="en-US" altLang="ja-JP" sz="1400" dirty="0">
                <a:solidFill>
                  <a:srgbClr val="C00000"/>
                </a:solidFill>
              </a:rPr>
              <a:t>×</a:t>
            </a:r>
          </a:p>
          <a:p>
            <a:pPr algn="ctr"/>
            <a:r>
              <a:rPr lang="ja-JP" altLang="en-US" sz="1400">
                <a:solidFill>
                  <a:srgbClr val="C00000"/>
                </a:solidFill>
              </a:rPr>
              <a:t>インストラクター</a:t>
            </a:r>
            <a:endParaRPr kumimoji="1" lang="ja-JP" altLang="en-US" sz="1400">
              <a:solidFill>
                <a:srgbClr val="C00000"/>
              </a:solidFill>
            </a:endParaRPr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B3E9D6DC-D6CA-364C-A47B-4CEE89D65155}"/>
              </a:ext>
            </a:extLst>
          </p:cNvPr>
          <p:cNvSpPr/>
          <p:nvPr/>
        </p:nvSpPr>
        <p:spPr>
          <a:xfrm>
            <a:off x="1076740" y="4761030"/>
            <a:ext cx="3010829" cy="11292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>
                <a:solidFill>
                  <a:srgbClr val="C00000"/>
                </a:solidFill>
              </a:rPr>
              <a:t>担当</a:t>
            </a:r>
            <a:r>
              <a:rPr kumimoji="1" lang="ja-JP" altLang="en-US" b="1">
                <a:solidFill>
                  <a:srgbClr val="C00000"/>
                </a:solidFill>
              </a:rPr>
              <a:t>の分化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algn="ctr"/>
            <a:r>
              <a:rPr lang="ja-JP" altLang="en-US" sz="1400">
                <a:solidFill>
                  <a:srgbClr val="C00000"/>
                </a:solidFill>
              </a:rPr>
              <a:t>審判員・指導者</a:t>
            </a:r>
            <a:endParaRPr lang="en-US" altLang="ja-JP" sz="1400" dirty="0">
              <a:solidFill>
                <a:srgbClr val="C00000"/>
              </a:solidFill>
            </a:endParaRPr>
          </a:p>
          <a:p>
            <a:pPr algn="ctr"/>
            <a:r>
              <a:rPr kumimoji="1" lang="en-US" altLang="ja-JP" sz="1400" dirty="0">
                <a:solidFill>
                  <a:srgbClr val="C00000"/>
                </a:solidFill>
              </a:rPr>
              <a:t>×</a:t>
            </a:r>
          </a:p>
          <a:p>
            <a:pPr algn="ctr"/>
            <a:r>
              <a:rPr kumimoji="1" lang="ja-JP" altLang="en-US" sz="1400">
                <a:solidFill>
                  <a:srgbClr val="C00000"/>
                </a:solidFill>
              </a:rPr>
              <a:t>チーム指導者</a:t>
            </a: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0E7AD839-EF53-C44E-A1BC-624F6B8C2921}"/>
              </a:ext>
            </a:extLst>
          </p:cNvPr>
          <p:cNvSpPr/>
          <p:nvPr/>
        </p:nvSpPr>
        <p:spPr>
          <a:xfrm>
            <a:off x="4371278" y="2308302"/>
            <a:ext cx="301083" cy="306658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BBDF354D-C4C3-E747-B51F-E7A7D983E057}"/>
              </a:ext>
            </a:extLst>
          </p:cNvPr>
          <p:cNvSpPr/>
          <p:nvPr/>
        </p:nvSpPr>
        <p:spPr>
          <a:xfrm>
            <a:off x="4783872" y="3389970"/>
            <a:ext cx="2397513" cy="90324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プロ化</a:t>
            </a:r>
            <a:r>
              <a:rPr kumimoji="1" lang="en-US" altLang="ja-JP" dirty="0"/>
              <a:t>&amp;</a:t>
            </a:r>
            <a:r>
              <a:rPr kumimoji="1" lang="ja-JP" altLang="en-US"/>
              <a:t>独立化</a:t>
            </a:r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A83B79A1-3ED6-0F4A-BA18-7FD380F33FE4}"/>
              </a:ext>
            </a:extLst>
          </p:cNvPr>
          <p:cNvSpPr/>
          <p:nvPr/>
        </p:nvSpPr>
        <p:spPr>
          <a:xfrm rot="4193829">
            <a:off x="3798849" y="1436724"/>
            <a:ext cx="434897" cy="64504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爆発 1 14">
            <a:extLst>
              <a:ext uri="{FF2B5EF4-FFF2-40B4-BE49-F238E27FC236}">
                <a16:creationId xmlns:a16="http://schemas.microsoft.com/office/drawing/2014/main" id="{EDFCB6C7-46A2-2A44-8722-11B96E859995}"/>
              </a:ext>
            </a:extLst>
          </p:cNvPr>
          <p:cNvSpPr/>
          <p:nvPr/>
        </p:nvSpPr>
        <p:spPr>
          <a:xfrm>
            <a:off x="7374774" y="2619802"/>
            <a:ext cx="4560849" cy="2442117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rgbClr val="002060"/>
                </a:solidFill>
              </a:rPr>
              <a:t>NAGASAKI </a:t>
            </a:r>
            <a:r>
              <a:rPr kumimoji="1" lang="ja-JP" altLang="en-US" sz="2400" b="1">
                <a:solidFill>
                  <a:srgbClr val="002060"/>
                </a:solidFill>
              </a:rPr>
              <a:t>　　　　</a:t>
            </a:r>
            <a:r>
              <a:rPr kumimoji="1" lang="en-US" altLang="ja-JP" sz="2400" b="1" dirty="0">
                <a:solidFill>
                  <a:srgbClr val="002060"/>
                </a:solidFill>
              </a:rPr>
              <a:t>PGMOL</a:t>
            </a:r>
            <a:endParaRPr kumimoji="1" lang="ja-JP" altLang="en-US" sz="2400" b="1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3F66537-9E18-3B42-A21A-569CEC20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雲形吹き出し 5">
            <a:extLst>
              <a:ext uri="{FF2B5EF4-FFF2-40B4-BE49-F238E27FC236}">
                <a16:creationId xmlns:a16="http://schemas.microsoft.com/office/drawing/2014/main" id="{22398886-B69C-E84C-834E-BC23216C4103}"/>
              </a:ext>
            </a:extLst>
          </p:cNvPr>
          <p:cNvSpPr/>
          <p:nvPr/>
        </p:nvSpPr>
        <p:spPr>
          <a:xfrm>
            <a:off x="4672360" y="2094712"/>
            <a:ext cx="4843449" cy="1031472"/>
          </a:xfrm>
          <a:prstGeom prst="cloudCallout">
            <a:avLst>
              <a:gd name="adj1" fmla="val 3960"/>
              <a:gd name="adj2" fmla="val -912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狙いは？</a:t>
            </a:r>
            <a:endParaRPr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「審判員の社会的地位向上」</a:t>
            </a:r>
            <a:endParaRPr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F6B97004-4C75-4F4F-8E87-ADD8128AC49D}"/>
              </a:ext>
            </a:extLst>
          </p:cNvPr>
          <p:cNvSpPr/>
          <p:nvPr/>
        </p:nvSpPr>
        <p:spPr>
          <a:xfrm>
            <a:off x="4956070" y="4963059"/>
            <a:ext cx="6626330" cy="927238"/>
          </a:xfrm>
          <a:prstGeom prst="wedgeRoundRectCallout">
            <a:avLst>
              <a:gd name="adj1" fmla="val 22427"/>
              <a:gd name="adj2" fmla="val -1332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/>
              <a:t>イングランドで審判基準を改善するために</a:t>
            </a:r>
            <a:r>
              <a:rPr lang="en-US" altLang="ja-JP" sz="1400" dirty="0"/>
              <a:t>2001</a:t>
            </a:r>
            <a:r>
              <a:rPr lang="ja-JP" altLang="en-US" sz="1400"/>
              <a:t>年に結成された。</a:t>
            </a:r>
            <a:r>
              <a:rPr lang="en-US" altLang="ja-JP" sz="1400" dirty="0"/>
              <a:t>PGMOL</a:t>
            </a:r>
            <a:r>
              <a:rPr lang="ja-JP" altLang="en-US" sz="1400"/>
              <a:t>グループはすべての</a:t>
            </a:r>
            <a:r>
              <a:rPr lang="en-US" altLang="ja-JP" sz="1400" dirty="0"/>
              <a:t>EFL</a:t>
            </a:r>
            <a:r>
              <a:rPr lang="ja-JP" altLang="en-US" sz="1400"/>
              <a:t>、プレミアリーグ、およびサッカー協会（</a:t>
            </a:r>
            <a:r>
              <a:rPr lang="en-US" altLang="ja-JP" sz="1400" dirty="0"/>
              <a:t>FA</a:t>
            </a:r>
            <a:r>
              <a:rPr lang="ja-JP" altLang="en-US" sz="1400"/>
              <a:t>）の競技会を統括し、</a:t>
            </a:r>
            <a:r>
              <a:rPr lang="en-US" altLang="ja-JP" sz="1400" dirty="0"/>
              <a:t>3</a:t>
            </a:r>
            <a:r>
              <a:rPr lang="ja-JP" altLang="en-US" sz="1400"/>
              <a:t>つの組織すべてとスポンサーが資金を提供している</a:t>
            </a:r>
            <a:r>
              <a:rPr lang="ja-JP" altLang="en-US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70232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071923-CDCD-6447-833A-AB1940389770}"/>
              </a:ext>
            </a:extLst>
          </p:cNvPr>
          <p:cNvSpPr txBox="1"/>
          <p:nvPr/>
        </p:nvSpPr>
        <p:spPr>
          <a:xfrm>
            <a:off x="882918" y="740764"/>
            <a:ext cx="9320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▍将来像</a:t>
            </a:r>
            <a:r>
              <a:rPr kumimoji="1" lang="en-US" altLang="ja-JP" sz="32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Ⅱ</a:t>
            </a:r>
            <a:r>
              <a:rPr kumimoji="1"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en-US" altLang="ja-JP" sz="44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NAGASAKI PGMOL</a:t>
            </a:r>
            <a:r>
              <a:rPr kumimoji="1" lang="ja-JP" altLang="en-US" sz="44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構想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05CC3B-57BD-AF41-85AA-CB4C0FB62BC4}"/>
              </a:ext>
            </a:extLst>
          </p:cNvPr>
          <p:cNvSpPr txBox="1"/>
          <p:nvPr/>
        </p:nvSpPr>
        <p:spPr>
          <a:xfrm>
            <a:off x="985259" y="1451868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❶</a:t>
            </a:r>
            <a:r>
              <a:rPr lang="ja-JP" altLang="en-US" sz="2400" b="1" i="1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トレーニングセンター（ハウス・グランド）の確保</a:t>
            </a:r>
            <a:endParaRPr kumimoji="1" lang="ja-JP" altLang="en-US" sz="2400" b="1" i="1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7" name="図 6" descr="空, 屋外, 草, 道路 が含まれている画像&#10;&#10;&#10;&#10;自動的に生成された説明">
            <a:extLst>
              <a:ext uri="{FF2B5EF4-FFF2-40B4-BE49-F238E27FC236}">
                <a16:creationId xmlns:a16="http://schemas.microsoft.com/office/drawing/2014/main" id="{BD703F32-2DBE-6444-84E8-04A14C10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68" y="2203226"/>
            <a:ext cx="3492926" cy="160674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33DA85-8E1C-2049-AA12-5630B8E199E6}"/>
              </a:ext>
            </a:extLst>
          </p:cNvPr>
          <p:cNvSpPr txBox="1"/>
          <p:nvPr/>
        </p:nvSpPr>
        <p:spPr>
          <a:xfrm>
            <a:off x="1676518" y="5901327"/>
            <a:ext cx="462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JFA</a:t>
            </a:r>
            <a:r>
              <a:rPr kumimoji="1" lang="ja-JP" altLang="en-US" sz="1400"/>
              <a:t>ナショナルフットボールセンター</a:t>
            </a:r>
            <a:r>
              <a:rPr lang="ja-JP" altLang="en-US" sz="1400"/>
              <a:t>（千葉県幕張）</a:t>
            </a:r>
            <a:endParaRPr kumimoji="1" lang="ja-JP" altLang="en-US" sz="1400"/>
          </a:p>
        </p:txBody>
      </p:sp>
      <p:pic>
        <p:nvPicPr>
          <p:cNvPr id="10" name="図 9" descr="ケーキ, 室内, テーブル が含まれている画像&#10;&#10;&#10;&#10;自動的に生成された説明">
            <a:extLst>
              <a:ext uri="{FF2B5EF4-FFF2-40B4-BE49-F238E27FC236}">
                <a16:creationId xmlns:a16="http://schemas.microsoft.com/office/drawing/2014/main" id="{1869A162-1852-0640-BA59-77B14BDE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868" y="3943333"/>
            <a:ext cx="3492926" cy="187744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641F83-DFAE-4C4B-819D-4F7A8EF5DA4E}"/>
              </a:ext>
            </a:extLst>
          </p:cNvPr>
          <p:cNvSpPr txBox="1"/>
          <p:nvPr/>
        </p:nvSpPr>
        <p:spPr>
          <a:xfrm>
            <a:off x="7069223" y="5333511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AFC</a:t>
            </a:r>
            <a:r>
              <a:rPr kumimoji="1" lang="en-US" altLang="ja-JP" dirty="0"/>
              <a:t> REFEREE </a:t>
            </a:r>
            <a:r>
              <a:rPr lang="en-US" altLang="ja-JP" dirty="0"/>
              <a:t>ACADEMY</a:t>
            </a:r>
            <a:endParaRPr kumimoji="1" lang="ja-JP" altLang="en-US"/>
          </a:p>
        </p:txBody>
      </p:sp>
      <p:pic>
        <p:nvPicPr>
          <p:cNvPr id="20" name="図 19" descr="草, サッカー, 建物, 遊んでいる が含まれている画像&#10;&#10;&#10;&#10;自動的に生成された説明">
            <a:extLst>
              <a:ext uri="{FF2B5EF4-FFF2-40B4-BE49-F238E27FC236}">
                <a16:creationId xmlns:a16="http://schemas.microsoft.com/office/drawing/2014/main" id="{68FD7C7A-56A7-6B43-ABAC-3DF4F8C2B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358" y="2565320"/>
            <a:ext cx="4626484" cy="259445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7482793-CADC-DD47-8D2A-1EAF9C02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834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発 1 3">
            <a:extLst>
              <a:ext uri="{FF2B5EF4-FFF2-40B4-BE49-F238E27FC236}">
                <a16:creationId xmlns:a16="http://schemas.microsoft.com/office/drawing/2014/main" id="{4DB4A35A-71C8-4049-9989-BBC2A538FFD0}"/>
              </a:ext>
            </a:extLst>
          </p:cNvPr>
          <p:cNvSpPr/>
          <p:nvPr/>
        </p:nvSpPr>
        <p:spPr>
          <a:xfrm>
            <a:off x="8101263" y="4576725"/>
            <a:ext cx="3252537" cy="1335506"/>
          </a:xfrm>
          <a:prstGeom prst="irregularSeal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05CC3B-57BD-AF41-85AA-CB4C0FB62BC4}"/>
              </a:ext>
            </a:extLst>
          </p:cNvPr>
          <p:cNvSpPr txBox="1"/>
          <p:nvPr/>
        </p:nvSpPr>
        <p:spPr>
          <a:xfrm>
            <a:off x="838200" y="1091103"/>
            <a:ext cx="8494633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i="1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❷　（仮称）</a:t>
            </a:r>
            <a:r>
              <a:rPr lang="en-US" altLang="ja-JP" sz="2400" b="1" i="1" dirty="0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NAGASAKI REFEREE CLUB</a:t>
            </a:r>
          </a:p>
          <a:p>
            <a:endParaRPr kumimoji="1" lang="en-US" altLang="ja-JP" sz="2000" b="1" i="1" dirty="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　　・中学生コース、高校生コース、社会人コース、女子コース、指導者コース</a:t>
            </a:r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i="1" dirty="0">
                <a:latin typeface="Meiryo" panose="020B0604030504040204" pitchFamily="34" charset="-128"/>
                <a:ea typeface="Meiryo" panose="020B0604030504040204" pitchFamily="34" charset="-128"/>
              </a:rPr>
              <a:t>      </a:t>
            </a:r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・県内４地区開催：　長崎・県央・島原・県北</a:t>
            </a:r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　　・会費制</a:t>
            </a:r>
            <a:endParaRPr kumimoji="1"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　　・実技、講義、人間学、英会話、ボランティアの塾型</a:t>
            </a:r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　　・専任コーチ　･･･　フィジカル／スキル／メンタル／マネジメント</a:t>
            </a:r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kumimoji="1"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　　・週</a:t>
            </a:r>
            <a:r>
              <a:rPr kumimoji="1" lang="en-US" altLang="ja-JP" i="1" dirty="0">
                <a:latin typeface="Meiryo" panose="020B0604030504040204" pitchFamily="34" charset="-128"/>
                <a:ea typeface="Meiryo" panose="020B0604030504040204" pitchFamily="34" charset="-128"/>
              </a:rPr>
              <a:t>6</a:t>
            </a:r>
            <a:r>
              <a:rPr kumimoji="1"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日制</a:t>
            </a:r>
            <a:endParaRPr kumimoji="1"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　　・海外留学</a:t>
            </a:r>
            <a:r>
              <a:rPr lang="en-US" altLang="ja-JP" i="1" dirty="0"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研修</a:t>
            </a:r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b="1" i="1" dirty="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2400" b="1" i="1" dirty="0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❸</a:t>
            </a:r>
            <a:r>
              <a:rPr lang="ja-JP" altLang="en-US" sz="2400" b="1" i="1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自主運営体制</a:t>
            </a:r>
            <a:r>
              <a:rPr lang="en-US" altLang="ja-JP" sz="2400" b="1" i="1" dirty="0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ja-JP" altLang="en-US" sz="2400" b="1" i="1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＞　</a:t>
            </a:r>
            <a:r>
              <a:rPr lang="en-US" altLang="ja-JP" sz="2400" b="1" i="1" dirty="0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PGMOL</a:t>
            </a:r>
            <a:r>
              <a:rPr lang="ja-JP" altLang="en-US" sz="2400" b="1" i="1">
                <a:solidFill>
                  <a:srgbClr val="00206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化</a:t>
            </a:r>
            <a:endParaRPr lang="en-US" altLang="ja-JP" sz="2400" b="1" i="1" dirty="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　▶　社団法人設立　･･･　名称／代表、理事、スタッフ／事務所</a:t>
            </a:r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　　　　　　　　　　　　　　　</a:t>
            </a:r>
            <a:r>
              <a:rPr lang="en-US" altLang="ja-JP" i="1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▼</a:t>
            </a:r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　　　　　　　　　　　　　人＆モノの確保</a:t>
            </a:r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　　　　　　　　　　　　　　　</a:t>
            </a:r>
            <a:r>
              <a:rPr lang="en-US" altLang="ja-JP" i="1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▼</a:t>
            </a:r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i="1">
                <a:latin typeface="Meiryo" panose="020B0604030504040204" pitchFamily="34" charset="-128"/>
                <a:ea typeface="Meiryo" panose="020B0604030504040204" pitchFamily="34" charset="-128"/>
              </a:rPr>
              <a:t>　　　　　　　　　　　　　　資金確保</a:t>
            </a:r>
            <a:endParaRPr lang="en-US" altLang="ja-JP" i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7" name="図 6" descr="草, サッカー, 人, 野原 が含まれている画像&#10;&#10;&#10;&#10;自動的に生成された説明">
            <a:extLst>
              <a:ext uri="{FF2B5EF4-FFF2-40B4-BE49-F238E27FC236}">
                <a16:creationId xmlns:a16="http://schemas.microsoft.com/office/drawing/2014/main" id="{745F4231-979A-4146-B965-774C5D47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074" y="2453072"/>
            <a:ext cx="2817130" cy="1584934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54276B3-D1A4-D649-AE72-50D010CBE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6F74ED-29D6-534F-983E-D2F864C28B1F}"/>
              </a:ext>
            </a:extLst>
          </p:cNvPr>
          <p:cNvSpPr txBox="1"/>
          <p:nvPr/>
        </p:nvSpPr>
        <p:spPr>
          <a:xfrm>
            <a:off x="9122237" y="504442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i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漸次進行</a:t>
            </a:r>
          </a:p>
        </p:txBody>
      </p:sp>
    </p:spTree>
    <p:extLst>
      <p:ext uri="{BB962C8B-B14F-4D97-AF65-F5344CB8AC3E}">
        <p14:creationId xmlns:p14="http://schemas.microsoft.com/office/powerpoint/2010/main" val="4050406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071923-CDCD-6447-833A-AB1940389770}"/>
              </a:ext>
            </a:extLst>
          </p:cNvPr>
          <p:cNvSpPr txBox="1"/>
          <p:nvPr/>
        </p:nvSpPr>
        <p:spPr>
          <a:xfrm>
            <a:off x="807510" y="549725"/>
            <a:ext cx="828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▍将来像</a:t>
            </a:r>
            <a:r>
              <a:rPr lang="en-US" altLang="ja-JP" sz="32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Ⅲ</a:t>
            </a:r>
            <a:r>
              <a:rPr kumimoji="1"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プラットホームシステム</a:t>
            </a:r>
            <a:endParaRPr kumimoji="1" lang="ja-JP" altLang="en-US" sz="4000" b="1" i="1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7482793-CADC-DD47-8D2A-1EAF9C02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台形 8">
            <a:extLst>
              <a:ext uri="{FF2B5EF4-FFF2-40B4-BE49-F238E27FC236}">
                <a16:creationId xmlns:a16="http://schemas.microsoft.com/office/drawing/2014/main" id="{2910B933-5E52-744C-BEBC-D9FF1DDAC284}"/>
              </a:ext>
            </a:extLst>
          </p:cNvPr>
          <p:cNvSpPr/>
          <p:nvPr/>
        </p:nvSpPr>
        <p:spPr>
          <a:xfrm>
            <a:off x="4391209" y="4223739"/>
            <a:ext cx="3416300" cy="1893438"/>
          </a:xfrm>
          <a:prstGeom prst="trapezoi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PLATFORM</a:t>
            </a:r>
          </a:p>
          <a:p>
            <a:pPr algn="ctr"/>
            <a:endParaRPr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コーディネーター</a:t>
            </a:r>
            <a:endParaRPr kumimoji="1" lang="en-US" altLang="ja-JP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CB49EF0-F330-E048-83EF-BDECD78A99C1}"/>
              </a:ext>
            </a:extLst>
          </p:cNvPr>
          <p:cNvSpPr/>
          <p:nvPr/>
        </p:nvSpPr>
        <p:spPr>
          <a:xfrm>
            <a:off x="317500" y="1308079"/>
            <a:ext cx="3563410" cy="212092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SUPPLY</a:t>
            </a:r>
          </a:p>
          <a:p>
            <a:pPr algn="ctr"/>
            <a:endParaRPr kumimoji="1" lang="en-US" altLang="ja-JP" dirty="0"/>
          </a:p>
          <a:p>
            <a:pPr algn="ctr"/>
            <a:r>
              <a:rPr lang="ja-JP" altLang="en-US"/>
              <a:t>大会・イベント主催者</a:t>
            </a:r>
            <a:endParaRPr lang="en-US" altLang="ja-JP" dirty="0"/>
          </a:p>
          <a:p>
            <a:pPr algn="ctr"/>
            <a:endParaRPr lang="en-US" altLang="ja-JP" dirty="0"/>
          </a:p>
          <a:p>
            <a:pPr algn="ctr"/>
            <a:r>
              <a:rPr lang="en-US" altLang="ja-JP" dirty="0"/>
              <a:t>-</a:t>
            </a:r>
            <a:r>
              <a:rPr lang="ja-JP" altLang="en-US"/>
              <a:t>団体・</a:t>
            </a:r>
            <a:r>
              <a:rPr lang="en-US" altLang="ja-JP" dirty="0"/>
              <a:t>FA</a:t>
            </a:r>
            <a:r>
              <a:rPr lang="ja-JP" altLang="en-US"/>
              <a:t>・自治体　企業・他</a:t>
            </a:r>
            <a:r>
              <a:rPr lang="en-US" altLang="ja-JP" dirty="0"/>
              <a:t>-</a:t>
            </a:r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9F2610AB-99AA-1540-8850-C4E2359E2ACD}"/>
              </a:ext>
            </a:extLst>
          </p:cNvPr>
          <p:cNvSpPr/>
          <p:nvPr/>
        </p:nvSpPr>
        <p:spPr>
          <a:xfrm>
            <a:off x="8338522" y="1308079"/>
            <a:ext cx="3341166" cy="19541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DEMAND</a:t>
            </a:r>
          </a:p>
          <a:p>
            <a:pPr algn="ctr"/>
            <a:endParaRPr kumimoji="1" lang="en-US" altLang="ja-JP" dirty="0"/>
          </a:p>
          <a:p>
            <a:pPr algn="ctr"/>
            <a:r>
              <a:rPr lang="ja-JP" altLang="en-US"/>
              <a:t>審判員・指導者</a:t>
            </a:r>
            <a:endParaRPr lang="en-US" altLang="ja-JP" dirty="0"/>
          </a:p>
          <a:p>
            <a:pPr algn="ctr"/>
            <a:r>
              <a:rPr lang="ja-JP" altLang="en-US"/>
              <a:t>希望者</a:t>
            </a:r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D903CFBF-1D47-2945-B79B-2B21021736C1}"/>
              </a:ext>
            </a:extLst>
          </p:cNvPr>
          <p:cNvSpPr/>
          <p:nvPr/>
        </p:nvSpPr>
        <p:spPr>
          <a:xfrm rot="2564697">
            <a:off x="3733468" y="3022348"/>
            <a:ext cx="1812057" cy="720240"/>
          </a:xfrm>
          <a:prstGeom prst="rightArrow">
            <a:avLst>
              <a:gd name="adj1" fmla="val 50000"/>
              <a:gd name="adj2" fmla="val 4750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登録</a:t>
            </a:r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A9A8C4B5-967E-3848-BDE6-4B4A32FF006D}"/>
              </a:ext>
            </a:extLst>
          </p:cNvPr>
          <p:cNvSpPr/>
          <p:nvPr/>
        </p:nvSpPr>
        <p:spPr>
          <a:xfrm rot="19091220">
            <a:off x="7667374" y="4178957"/>
            <a:ext cx="3178036" cy="7202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研修提供</a:t>
            </a:r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0A94B177-EA28-0843-8F31-AEFAA3EE632A}"/>
              </a:ext>
            </a:extLst>
          </p:cNvPr>
          <p:cNvSpPr/>
          <p:nvPr/>
        </p:nvSpPr>
        <p:spPr>
          <a:xfrm rot="18993092">
            <a:off x="7492825" y="3429893"/>
            <a:ext cx="1818840" cy="720240"/>
          </a:xfrm>
          <a:prstGeom prst="rightArrow">
            <a:avLst>
              <a:gd name="adj1" fmla="val 50000"/>
              <a:gd name="adj2" fmla="val 4750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条件提示</a:t>
            </a:r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左矢印 13">
            <a:extLst>
              <a:ext uri="{FF2B5EF4-FFF2-40B4-BE49-F238E27FC236}">
                <a16:creationId xmlns:a16="http://schemas.microsoft.com/office/drawing/2014/main" id="{9A6DBC2F-E11A-A94D-9C36-F33722B19347}"/>
              </a:ext>
            </a:extLst>
          </p:cNvPr>
          <p:cNvSpPr/>
          <p:nvPr/>
        </p:nvSpPr>
        <p:spPr>
          <a:xfrm rot="2456807">
            <a:off x="2536877" y="3738007"/>
            <a:ext cx="2098761" cy="6858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派遣</a:t>
            </a:r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左矢印 17">
            <a:extLst>
              <a:ext uri="{FF2B5EF4-FFF2-40B4-BE49-F238E27FC236}">
                <a16:creationId xmlns:a16="http://schemas.microsoft.com/office/drawing/2014/main" id="{9F7E78E2-D64E-2249-A289-211FA2D8399A}"/>
              </a:ext>
            </a:extLst>
          </p:cNvPr>
          <p:cNvSpPr/>
          <p:nvPr/>
        </p:nvSpPr>
        <p:spPr>
          <a:xfrm rot="19088722">
            <a:off x="6650966" y="2996849"/>
            <a:ext cx="1884122" cy="685800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登録</a:t>
            </a:r>
          </a:p>
        </p:txBody>
      </p:sp>
      <p:sp>
        <p:nvSpPr>
          <p:cNvPr id="19" name="右矢印 18">
            <a:extLst>
              <a:ext uri="{FF2B5EF4-FFF2-40B4-BE49-F238E27FC236}">
                <a16:creationId xmlns:a16="http://schemas.microsoft.com/office/drawing/2014/main" id="{AEA8A08F-77F5-864D-B0E8-11D6A8E4262C}"/>
              </a:ext>
            </a:extLst>
          </p:cNvPr>
          <p:cNvSpPr/>
          <p:nvPr/>
        </p:nvSpPr>
        <p:spPr>
          <a:xfrm rot="2564697">
            <a:off x="3204449" y="3527902"/>
            <a:ext cx="1704487" cy="720240"/>
          </a:xfrm>
          <a:prstGeom prst="rightArrow">
            <a:avLst>
              <a:gd name="adj1" fmla="val 50000"/>
              <a:gd name="adj2" fmla="val 4750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条件提示</a:t>
            </a:r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左矢印 20">
            <a:extLst>
              <a:ext uri="{FF2B5EF4-FFF2-40B4-BE49-F238E27FC236}">
                <a16:creationId xmlns:a16="http://schemas.microsoft.com/office/drawing/2014/main" id="{60171AB4-D5E3-854B-B69E-BB9D0284EB66}"/>
              </a:ext>
            </a:extLst>
          </p:cNvPr>
          <p:cNvSpPr/>
          <p:nvPr/>
        </p:nvSpPr>
        <p:spPr>
          <a:xfrm rot="19088722">
            <a:off x="7427145" y="3905738"/>
            <a:ext cx="2346747" cy="6858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申込</a:t>
            </a:r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五角形 16">
            <a:extLst>
              <a:ext uri="{FF2B5EF4-FFF2-40B4-BE49-F238E27FC236}">
                <a16:creationId xmlns:a16="http://schemas.microsoft.com/office/drawing/2014/main" id="{D950C694-0358-3143-A49B-7B07D286D3C7}"/>
              </a:ext>
            </a:extLst>
          </p:cNvPr>
          <p:cNvSpPr/>
          <p:nvPr/>
        </p:nvSpPr>
        <p:spPr>
          <a:xfrm>
            <a:off x="4603597" y="1201939"/>
            <a:ext cx="3073500" cy="1546479"/>
          </a:xfrm>
          <a:prstGeom prst="pen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SPONSOR</a:t>
            </a:r>
          </a:p>
          <a:p>
            <a:pPr algn="ctr"/>
            <a:endParaRPr kumimoji="1" lang="en-US" altLang="ja-JP" dirty="0"/>
          </a:p>
          <a:p>
            <a:pPr algn="ctr"/>
            <a:r>
              <a:rPr lang="ja-JP" altLang="en-US"/>
              <a:t>企業・団体</a:t>
            </a:r>
            <a:endParaRPr lang="en-US" altLang="ja-JP" dirty="0"/>
          </a:p>
          <a:p>
            <a:pPr algn="ctr"/>
            <a:r>
              <a:rPr lang="ja-JP" altLang="en-US"/>
              <a:t>自治体</a:t>
            </a:r>
            <a:endParaRPr kumimoji="1" lang="ja-JP" altLang="en-US"/>
          </a:p>
        </p:txBody>
      </p:sp>
      <p:sp>
        <p:nvSpPr>
          <p:cNvPr id="22" name="上矢印 21">
            <a:extLst>
              <a:ext uri="{FF2B5EF4-FFF2-40B4-BE49-F238E27FC236}">
                <a16:creationId xmlns:a16="http://schemas.microsoft.com/office/drawing/2014/main" id="{61A22086-DF68-1748-8590-84EFB5947846}"/>
              </a:ext>
            </a:extLst>
          </p:cNvPr>
          <p:cNvSpPr/>
          <p:nvPr/>
        </p:nvSpPr>
        <p:spPr>
          <a:xfrm>
            <a:off x="5515008" y="2756452"/>
            <a:ext cx="671930" cy="1361164"/>
          </a:xfrm>
          <a:prstGeom prst="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情報提供</a:t>
            </a:r>
          </a:p>
        </p:txBody>
      </p:sp>
      <p:sp>
        <p:nvSpPr>
          <p:cNvPr id="23" name="下矢印 22">
            <a:extLst>
              <a:ext uri="{FF2B5EF4-FFF2-40B4-BE49-F238E27FC236}">
                <a16:creationId xmlns:a16="http://schemas.microsoft.com/office/drawing/2014/main" id="{E3AD35A6-11EF-6749-919C-7D4840FFAD3F}"/>
              </a:ext>
            </a:extLst>
          </p:cNvPr>
          <p:cNvSpPr/>
          <p:nvPr/>
        </p:nvSpPr>
        <p:spPr>
          <a:xfrm>
            <a:off x="6069491" y="2817342"/>
            <a:ext cx="642137" cy="130830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支援</a:t>
            </a:r>
          </a:p>
        </p:txBody>
      </p:sp>
      <p:sp>
        <p:nvSpPr>
          <p:cNvPr id="24" name="下矢印 23">
            <a:extLst>
              <a:ext uri="{FF2B5EF4-FFF2-40B4-BE49-F238E27FC236}">
                <a16:creationId xmlns:a16="http://schemas.microsoft.com/office/drawing/2014/main" id="{9C75501F-A8BB-D34F-8104-DE84EB0BC361}"/>
              </a:ext>
            </a:extLst>
          </p:cNvPr>
          <p:cNvSpPr/>
          <p:nvPr/>
        </p:nvSpPr>
        <p:spPr>
          <a:xfrm rot="18718799">
            <a:off x="2822081" y="3272746"/>
            <a:ext cx="631029" cy="289294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支援</a:t>
            </a:r>
          </a:p>
        </p:txBody>
      </p:sp>
    </p:spTree>
    <p:extLst>
      <p:ext uri="{BB962C8B-B14F-4D97-AF65-F5344CB8AC3E}">
        <p14:creationId xmlns:p14="http://schemas.microsoft.com/office/powerpoint/2010/main" val="399638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2BD448-2291-6445-9EDD-0B3427DD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58" y="583289"/>
            <a:ext cx="10515600" cy="1258898"/>
          </a:xfrm>
        </p:spPr>
        <p:txBody>
          <a:bodyPr>
            <a:normAutofit/>
          </a:bodyPr>
          <a:lstStyle/>
          <a:p>
            <a:r>
              <a:rPr kumimoji="1"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kumimoji="1" lang="en-US" altLang="ja-JP" sz="40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JFA</a:t>
            </a:r>
            <a:r>
              <a:rPr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のコンセプト </a:t>
            </a:r>
            <a:br>
              <a:rPr lang="en-US" altLang="ja-JP" sz="28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altLang="ja-JP" sz="28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              </a:t>
            </a:r>
            <a:endParaRPr kumimoji="1" lang="ja-JP" altLang="en-US" sz="3200" b="1" i="1" dirty="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E43CA79-067D-8545-BBFD-A479B751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6" name="図 15" descr="記号, 挿絵 が含まれている画像&#10;&#10;自動的に生成された説明">
            <a:extLst>
              <a:ext uri="{FF2B5EF4-FFF2-40B4-BE49-F238E27FC236}">
                <a16:creationId xmlns:a16="http://schemas.microsoft.com/office/drawing/2014/main" id="{87DA101C-8018-FA46-869B-65019900C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019" y="1742264"/>
            <a:ext cx="4497961" cy="337347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D574DC-2118-414C-BDEB-2B1BDADED8CF}"/>
              </a:ext>
            </a:extLst>
          </p:cNvPr>
          <p:cNvSpPr txBox="1"/>
          <p:nvPr/>
        </p:nvSpPr>
        <p:spPr>
          <a:xfrm>
            <a:off x="2784008" y="5433020"/>
            <a:ext cx="6394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b="1" i="1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日本審判文化の形成</a:t>
            </a:r>
            <a:endParaRPr kumimoji="1" lang="ja-JP" altLang="en-US" sz="5400"/>
          </a:p>
        </p:txBody>
      </p:sp>
    </p:spTree>
    <p:extLst>
      <p:ext uri="{BB962C8B-B14F-4D97-AF65-F5344CB8AC3E}">
        <p14:creationId xmlns:p14="http://schemas.microsoft.com/office/powerpoint/2010/main" val="1976254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E2058AB-D66B-2F4E-8AC0-3C361C52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092E98-3C45-0B40-97D2-35EC22EC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80372"/>
            <a:ext cx="2014599" cy="2567628"/>
          </a:xfrm>
          <a:prstGeom prst="rect">
            <a:avLst/>
          </a:prstGeom>
        </p:spPr>
      </p:pic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1ED6491A-FF74-7448-8EB8-1A24C2827CC4}"/>
              </a:ext>
            </a:extLst>
          </p:cNvPr>
          <p:cNvSpPr/>
          <p:nvPr/>
        </p:nvSpPr>
        <p:spPr>
          <a:xfrm>
            <a:off x="1011298" y="3276600"/>
            <a:ext cx="9613901" cy="2987675"/>
          </a:xfrm>
          <a:prstGeom prst="wedgeRoundRectCallout">
            <a:avLst>
              <a:gd name="adj1" fmla="val 35190"/>
              <a:gd name="adj2" fmla="val -80172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米国第</a:t>
            </a:r>
            <a:r>
              <a:rPr kumimoji="1" lang="en-US" altLang="ja-JP" dirty="0"/>
              <a:t>35</a:t>
            </a:r>
            <a:r>
              <a:rPr kumimoji="1" lang="ja-JP" altLang="en-US"/>
              <a:t>代大統領</a:t>
            </a:r>
            <a:r>
              <a:rPr lang="ja-JP" altLang="en-US"/>
              <a:t>　</a:t>
            </a:r>
            <a:r>
              <a:rPr lang="ja-JP" altLang="en-US" dirty="0"/>
              <a:t>　</a:t>
            </a:r>
            <a:r>
              <a:rPr lang="en-US" altLang="ja-JP" sz="3200" b="1" dirty="0">
                <a:solidFill>
                  <a:srgbClr val="C00000"/>
                </a:solidFill>
              </a:rPr>
              <a:t>J.F.</a:t>
            </a:r>
            <a:r>
              <a:rPr lang="ja-JP" altLang="en-US" sz="3200" b="1">
                <a:solidFill>
                  <a:srgbClr val="C00000"/>
                </a:solidFill>
              </a:rPr>
              <a:t>ケネディ</a:t>
            </a:r>
            <a:endParaRPr lang="en-US" altLang="ja-JP" sz="3200" b="1" dirty="0">
              <a:solidFill>
                <a:srgbClr val="C00000"/>
              </a:solidFill>
            </a:endParaRPr>
          </a:p>
          <a:p>
            <a:pPr algn="ctr"/>
            <a:r>
              <a:rPr lang="en-US" altLang="ja-JP" dirty="0"/>
              <a:t>1917/5/29~1963/5/29</a:t>
            </a:r>
          </a:p>
          <a:p>
            <a:pPr algn="ctr"/>
            <a:r>
              <a:rPr kumimoji="1" lang="ja-JP" altLang="en-US"/>
              <a:t>大統領就任演説　</a:t>
            </a:r>
            <a:r>
              <a:rPr lang="en-US" altLang="ja-JP" dirty="0"/>
              <a:t> 1961/1/20</a:t>
            </a:r>
          </a:p>
          <a:p>
            <a:pPr algn="ctr"/>
            <a:endParaRPr lang="en-US" altLang="ja-JP" dirty="0"/>
          </a:p>
          <a:p>
            <a:pPr algn="ctr"/>
            <a:r>
              <a:rPr lang="ja-JP" altLang="en-US" sz="2800" b="1"/>
              <a:t>「国があなたのために何をしてくれるかではなく、</a:t>
            </a:r>
            <a:endParaRPr lang="en-US" altLang="ja-JP" sz="2800" b="1" dirty="0"/>
          </a:p>
          <a:p>
            <a:pPr algn="ctr"/>
            <a:r>
              <a:rPr lang="ja-JP" altLang="en-US" sz="3200" b="1">
                <a:solidFill>
                  <a:srgbClr val="C00000"/>
                </a:solidFill>
              </a:rPr>
              <a:t>あなたが国のために何ができるか</a:t>
            </a:r>
            <a:endParaRPr lang="en-US" altLang="ja-JP" sz="3200" b="1" dirty="0">
              <a:solidFill>
                <a:srgbClr val="C00000"/>
              </a:solidFill>
            </a:endParaRPr>
          </a:p>
          <a:p>
            <a:pPr algn="ctr"/>
            <a:r>
              <a:rPr lang="en-US" altLang="ja-JP" sz="2800" b="1" dirty="0"/>
              <a:t>                              </a:t>
            </a:r>
            <a:r>
              <a:rPr lang="ja-JP" altLang="en-US" sz="2800" b="1"/>
              <a:t>を考えようではありませんか・・・」　</a:t>
            </a:r>
            <a:endParaRPr kumimoji="1" lang="ja-JP" altLang="en-US" sz="28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7BD496-309B-5C4D-BE7C-EACD8B74EBF1}"/>
              </a:ext>
            </a:extLst>
          </p:cNvPr>
          <p:cNvSpPr txBox="1"/>
          <p:nvPr/>
        </p:nvSpPr>
        <p:spPr>
          <a:xfrm>
            <a:off x="902837" y="1007793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kumimoji="1" lang="en-US" altLang="ja-JP" sz="32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NRTC MOTTO</a:t>
            </a:r>
            <a:endParaRPr kumimoji="1" lang="ja-JP" altLang="en-US" sz="3200" b="1" i="1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8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6B38849A-E42A-0E4D-B2FF-560B5321AE89}"/>
              </a:ext>
            </a:extLst>
          </p:cNvPr>
          <p:cNvSpPr/>
          <p:nvPr/>
        </p:nvSpPr>
        <p:spPr>
          <a:xfrm>
            <a:off x="753762" y="1594023"/>
            <a:ext cx="10423611" cy="47623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2BD448-2291-6445-9EDD-0B3427DD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3" y="427279"/>
            <a:ext cx="10515600" cy="1258898"/>
          </a:xfrm>
        </p:spPr>
        <p:txBody>
          <a:bodyPr>
            <a:normAutofit/>
          </a:bodyPr>
          <a:lstStyle/>
          <a:p>
            <a:r>
              <a:rPr kumimoji="1"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kumimoji="1" lang="en-US" altLang="ja-JP" sz="40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九州審判委員会</a:t>
            </a:r>
            <a:r>
              <a:rPr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のコンセプト </a:t>
            </a:r>
            <a:endParaRPr kumimoji="1" lang="ja-JP" altLang="en-US" sz="3200" b="1" i="1" dirty="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E43CA79-067D-8545-BBFD-A479B751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D574DC-2118-414C-BDEB-2B1BDADED8CF}"/>
              </a:ext>
            </a:extLst>
          </p:cNvPr>
          <p:cNvSpPr txBox="1"/>
          <p:nvPr/>
        </p:nvSpPr>
        <p:spPr>
          <a:xfrm>
            <a:off x="2918016" y="2105561"/>
            <a:ext cx="56925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0" b="1" i="1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九州</a:t>
            </a:r>
            <a:r>
              <a:rPr lang="en-US" altLang="ja-JP" sz="8000" b="1" i="1" dirty="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PRIDE</a:t>
            </a:r>
            <a:endParaRPr kumimoji="1" lang="ja-JP" altLang="en-US" sz="8000"/>
          </a:p>
        </p:txBody>
      </p:sp>
      <p:sp>
        <p:nvSpPr>
          <p:cNvPr id="3" name="円形吹き出し 2">
            <a:extLst>
              <a:ext uri="{FF2B5EF4-FFF2-40B4-BE49-F238E27FC236}">
                <a16:creationId xmlns:a16="http://schemas.microsoft.com/office/drawing/2014/main" id="{4159A9E4-2B74-1D42-9911-3C8C71941C48}"/>
              </a:ext>
            </a:extLst>
          </p:cNvPr>
          <p:cNvSpPr/>
          <p:nvPr/>
        </p:nvSpPr>
        <p:spPr>
          <a:xfrm>
            <a:off x="1175951" y="3975187"/>
            <a:ext cx="4497860" cy="1482811"/>
          </a:xfrm>
          <a:prstGeom prst="wedgeEllipseCallout">
            <a:avLst>
              <a:gd name="adj1" fmla="val 22403"/>
              <a:gd name="adj2" fmla="val -94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bg1"/>
                </a:solidFill>
              </a:rPr>
              <a:t>FIFA</a:t>
            </a:r>
            <a:r>
              <a:rPr kumimoji="1" lang="ja-JP" altLang="en-US" sz="3200" b="1">
                <a:solidFill>
                  <a:schemeClr val="bg1"/>
                </a:solidFill>
              </a:rPr>
              <a:t>レフェリーを出す！</a:t>
            </a:r>
          </a:p>
        </p:txBody>
      </p: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D1B6C93E-C905-1641-8FEC-D1792559908C}"/>
              </a:ext>
            </a:extLst>
          </p:cNvPr>
          <p:cNvSpPr/>
          <p:nvPr/>
        </p:nvSpPr>
        <p:spPr>
          <a:xfrm>
            <a:off x="6096000" y="3854338"/>
            <a:ext cx="4798541" cy="1482811"/>
          </a:xfrm>
          <a:prstGeom prst="wedgeEllipseCallout">
            <a:avLst>
              <a:gd name="adj1" fmla="val -38186"/>
              <a:gd name="adj2" fmla="val -8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/>
              <a:t>人材育成！</a:t>
            </a:r>
            <a:endParaRPr kumimoji="1" lang="ja-JP" altLang="en-US" sz="3600" b="1"/>
          </a:p>
        </p:txBody>
      </p:sp>
    </p:spTree>
    <p:extLst>
      <p:ext uri="{BB962C8B-B14F-4D97-AF65-F5344CB8AC3E}">
        <p14:creationId xmlns:p14="http://schemas.microsoft.com/office/powerpoint/2010/main" val="175370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2BD448-2291-6445-9EDD-0B3427DD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57" y="962549"/>
            <a:ext cx="10515600" cy="1258898"/>
          </a:xfrm>
        </p:spPr>
        <p:txBody>
          <a:bodyPr>
            <a:normAutofit/>
          </a:bodyPr>
          <a:lstStyle/>
          <a:p>
            <a:r>
              <a:rPr kumimoji="1"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kumimoji="1" lang="en-US" altLang="ja-JP" sz="40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長崎県審判委員会</a:t>
            </a:r>
            <a:r>
              <a:rPr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方針</a:t>
            </a:r>
            <a:endParaRPr kumimoji="1" lang="ja-JP" altLang="en-US" sz="3200" b="1" i="1" dirty="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E43CA79-067D-8545-BBFD-A479B751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BD1CDD-7191-9043-864C-15136EB85B26}"/>
              </a:ext>
            </a:extLst>
          </p:cNvPr>
          <p:cNvSpPr txBox="1"/>
          <p:nvPr/>
        </p:nvSpPr>
        <p:spPr>
          <a:xfrm>
            <a:off x="2634907" y="2644170"/>
            <a:ext cx="66929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960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連帯</a:t>
            </a:r>
            <a:r>
              <a:rPr kumimoji="1" lang="ja-JP" altLang="en-US" sz="9600">
                <a:solidFill>
                  <a:srgbClr val="00206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と進化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901913-3BB4-DC4D-9B24-9D5769AA2471}"/>
              </a:ext>
            </a:extLst>
          </p:cNvPr>
          <p:cNvSpPr txBox="1"/>
          <p:nvPr/>
        </p:nvSpPr>
        <p:spPr>
          <a:xfrm>
            <a:off x="6671607" y="505927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latin typeface="+mn-ea"/>
              </a:rPr>
              <a:t>小川直仁審判委員長</a:t>
            </a:r>
          </a:p>
        </p:txBody>
      </p:sp>
    </p:spTree>
    <p:extLst>
      <p:ext uri="{BB962C8B-B14F-4D97-AF65-F5344CB8AC3E}">
        <p14:creationId xmlns:p14="http://schemas.microsoft.com/office/powerpoint/2010/main" val="408855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2BD448-2291-6445-9EDD-0B3427DD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57" y="302149"/>
            <a:ext cx="10515600" cy="1258898"/>
          </a:xfrm>
        </p:spPr>
        <p:txBody>
          <a:bodyPr>
            <a:normAutofit/>
          </a:bodyPr>
          <a:lstStyle/>
          <a:p>
            <a:r>
              <a:rPr kumimoji="1"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kumimoji="1" lang="en-US" altLang="ja-JP" sz="40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本</a:t>
            </a:r>
            <a:r>
              <a:rPr kumimoji="1"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年度テーマ</a:t>
            </a:r>
            <a:endParaRPr kumimoji="1" lang="ja-JP" altLang="en-US" sz="3200" b="1" i="1" dirty="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E43CA79-067D-8545-BBFD-A479B751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901913-3BB4-DC4D-9B24-9D5769AA2471}"/>
              </a:ext>
            </a:extLst>
          </p:cNvPr>
          <p:cNvSpPr txBox="1"/>
          <p:nvPr/>
        </p:nvSpPr>
        <p:spPr>
          <a:xfrm>
            <a:off x="6938307" y="577157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latin typeface="+mn-ea"/>
              </a:rPr>
              <a:t>小川直仁審判委員長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D9666C-2460-8047-9B26-F7154E1D8E53}"/>
              </a:ext>
            </a:extLst>
          </p:cNvPr>
          <p:cNvSpPr txBox="1"/>
          <p:nvPr/>
        </p:nvSpPr>
        <p:spPr>
          <a:xfrm>
            <a:off x="270279" y="1714772"/>
            <a:ext cx="12034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「</a:t>
            </a:r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『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連帯と進化</a:t>
            </a:r>
            <a:r>
              <a:rPr kumimoji="1" lang="en-US" altLang="ja-JP" sz="28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』</a:t>
            </a:r>
            <a:r>
              <a:rPr kumimoji="1" lang="ja-JP" altLang="en-US" sz="2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　日本一の審判委員会を目指し　夢の実現に向けて！」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7919F2B-7683-0945-8724-0AB07A0A2C89}"/>
              </a:ext>
            </a:extLst>
          </p:cNvPr>
          <p:cNvSpPr txBox="1">
            <a:spLocks/>
          </p:cNvSpPr>
          <p:nvPr/>
        </p:nvSpPr>
        <p:spPr>
          <a:xfrm>
            <a:off x="710857" y="2840255"/>
            <a:ext cx="10515600" cy="1258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lang="en-US" altLang="ja-JP" sz="40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サブテーマ</a:t>
            </a:r>
            <a:endParaRPr lang="ja-JP" altLang="en-US" sz="3200" b="1" i="1" dirty="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A35104-21DF-7A40-8DB3-A07A317AF33C}"/>
              </a:ext>
            </a:extLst>
          </p:cNvPr>
          <p:cNvSpPr txBox="1"/>
          <p:nvPr/>
        </p:nvSpPr>
        <p:spPr>
          <a:xfrm>
            <a:off x="577502" y="3954670"/>
            <a:ext cx="11036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Hiragino Sans W3" panose="020B0400000000000000" pitchFamily="34" charset="-128"/>
                <a:ea typeface="Hiragino Sans W3" panose="020B0400000000000000" pitchFamily="34" charset="-128"/>
              </a:rPr>
              <a:t>〜</a:t>
            </a:r>
            <a:r>
              <a:rPr kumimoji="1" lang="ja-JP" altLang="en-US" sz="2400">
                <a:latin typeface="Hiragino Sans W3" panose="020B0400000000000000" pitchFamily="34" charset="-128"/>
                <a:ea typeface="Hiragino Sans W3" panose="020B0400000000000000" pitchFamily="34" charset="-128"/>
              </a:rPr>
              <a:t>長崎県審判トレーニングセンター（</a:t>
            </a:r>
            <a:r>
              <a:rPr kumimoji="1" lang="en-US" altLang="ja-JP" sz="2400" dirty="0">
                <a:latin typeface="Hiragino Sans W3" panose="020B0400000000000000" pitchFamily="34" charset="-128"/>
                <a:ea typeface="Hiragino Sans W3" panose="020B0400000000000000" pitchFamily="34" charset="-128"/>
              </a:rPr>
              <a:t>NRTC)</a:t>
            </a:r>
            <a:r>
              <a:rPr kumimoji="1" lang="ja-JP" altLang="en-US" sz="2400">
                <a:latin typeface="Hiragino Sans W3" panose="020B0400000000000000" pitchFamily="34" charset="-128"/>
                <a:ea typeface="Hiragino Sans W3" panose="020B0400000000000000" pitchFamily="34" charset="-128"/>
              </a:rPr>
              <a:t>による成長戦略のさらなる進化</a:t>
            </a:r>
            <a:r>
              <a:rPr kumimoji="1" lang="en-US" altLang="ja-JP" sz="2400" dirty="0">
                <a:latin typeface="Hiragino Sans W3" panose="020B0400000000000000" pitchFamily="34" charset="-128"/>
                <a:ea typeface="Hiragino Sans W3" panose="020B0400000000000000" pitchFamily="34" charset="-128"/>
              </a:rPr>
              <a:t>〜</a:t>
            </a:r>
          </a:p>
          <a:p>
            <a:pPr algn="ctr"/>
            <a:endParaRPr kumimoji="1" lang="en-US" altLang="ja-JP" sz="2400" dirty="0">
              <a:latin typeface="Hiragino Sans W3" panose="020B0400000000000000" pitchFamily="34" charset="-128"/>
              <a:ea typeface="Hiragino Sans W3" panose="020B0400000000000000" pitchFamily="34" charset="-128"/>
            </a:endParaRPr>
          </a:p>
          <a:p>
            <a:pPr algn="ctr"/>
            <a:r>
              <a:rPr lang="ja-JP" altLang="en-US" sz="3200" b="1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「結束から連帯へ　　再生から進化へ」</a:t>
            </a:r>
            <a:endParaRPr kumimoji="1" lang="ja-JP" altLang="en-US" sz="3200" b="1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8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E43CA79-067D-8545-BBFD-A479B751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1" name="メモ 10">
            <a:extLst>
              <a:ext uri="{FF2B5EF4-FFF2-40B4-BE49-F238E27FC236}">
                <a16:creationId xmlns:a16="http://schemas.microsoft.com/office/drawing/2014/main" id="{2FCDCEDD-A838-AF4D-8BFB-947B31753A31}"/>
              </a:ext>
            </a:extLst>
          </p:cNvPr>
          <p:cNvSpPr/>
          <p:nvPr/>
        </p:nvSpPr>
        <p:spPr>
          <a:xfrm>
            <a:off x="1058586" y="1485755"/>
            <a:ext cx="10375900" cy="1767962"/>
          </a:xfrm>
          <a:prstGeom prst="foldedCorner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ja-JP" altLang="en-US" sz="4400" b="1">
                <a:solidFill>
                  <a:schemeClr val="bg2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目　的</a:t>
            </a:r>
            <a:r>
              <a:rPr lang="ja-JP" altLang="en-US" sz="3200" b="1">
                <a:solidFill>
                  <a:schemeClr val="bg2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　　</a:t>
            </a:r>
            <a:r>
              <a:rPr lang="en-US" altLang="ja-JP" sz="6600" b="1" dirty="0">
                <a:solidFill>
                  <a:schemeClr val="bg2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｢</a:t>
            </a:r>
            <a:r>
              <a:rPr lang="ja-JP" altLang="en-US" sz="6600" b="1">
                <a:solidFill>
                  <a:schemeClr val="bg2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自己実現への支援</a:t>
            </a:r>
            <a:r>
              <a:rPr lang="en-US" altLang="ja-JP" sz="6600" b="1" dirty="0">
                <a:solidFill>
                  <a:schemeClr val="bg2"/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｣</a:t>
            </a:r>
            <a:endParaRPr kumimoji="1" lang="en-US" altLang="ja-JP" sz="6600" b="1" dirty="0">
              <a:solidFill>
                <a:schemeClr val="bg2"/>
              </a:solidFill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13D3AA-C196-C84D-AC8C-9832119DCCD4}"/>
              </a:ext>
            </a:extLst>
          </p:cNvPr>
          <p:cNvSpPr txBox="1"/>
          <p:nvPr/>
        </p:nvSpPr>
        <p:spPr>
          <a:xfrm>
            <a:off x="1558372" y="3604284"/>
            <a:ext cx="9376328" cy="24929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aka-Mono" panose="020B0600000000000000" pitchFamily="34" charset="-128"/>
                <a:ea typeface="Osaka-Mono" panose="020B0600000000000000" pitchFamily="34" charset="-128"/>
              </a:rPr>
              <a:t>目　標</a:t>
            </a:r>
            <a:r>
              <a:rPr lang="ja-JP" altLang="en-US" sz="2400" b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aka-Mono" panose="020B0600000000000000" pitchFamily="34" charset="-128"/>
                <a:ea typeface="Osaka-Mono" panose="020B0600000000000000" pitchFamily="34" charset="-128"/>
              </a:rPr>
              <a:t>　</a:t>
            </a:r>
            <a:r>
              <a:rPr lang="ja-JP" altLang="en-US" sz="3600" b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aka-Mono" panose="020B0600000000000000" pitchFamily="34" charset="-128"/>
                <a:ea typeface="Osaka-Mono" panose="020B0600000000000000" pitchFamily="34" charset="-128"/>
              </a:rPr>
              <a:t>日本一の審判集団をつくる！</a:t>
            </a:r>
            <a:endParaRPr lang="en-US" altLang="ja-JP" sz="3600" b="1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aka-Mono" panose="020B0600000000000000" pitchFamily="34" charset="-128"/>
              <a:ea typeface="Osaka-Mono" panose="020B0600000000000000" pitchFamily="34" charset="-128"/>
            </a:endParaRPr>
          </a:p>
          <a:p>
            <a:pPr algn="ctr"/>
            <a:endParaRPr lang="en-US" altLang="ja-JP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aka-Mono" panose="020B0600000000000000" pitchFamily="34" charset="-128"/>
              <a:ea typeface="Osaka-Mono" panose="020B0600000000000000" pitchFamily="34" charset="-128"/>
            </a:endParaRPr>
          </a:p>
          <a:p>
            <a:pPr algn="ctr"/>
            <a:endParaRPr lang="en-US" altLang="ja-JP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aka-Mono" panose="020B0600000000000000" pitchFamily="34" charset="-128"/>
              <a:ea typeface="Osaka-Mono" panose="020B0600000000000000" pitchFamily="34" charset="-128"/>
            </a:endParaRPr>
          </a:p>
          <a:p>
            <a:pPr algn="ctr"/>
            <a:endParaRPr kumimoji="1" lang="en-US" altLang="ja-JP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aka-Mono" panose="020B0600000000000000" pitchFamily="34" charset="-128"/>
              <a:ea typeface="Osaka-Mono" panose="020B0600000000000000" pitchFamily="34" charset="-128"/>
            </a:endParaRPr>
          </a:p>
          <a:p>
            <a:pPr algn="ctr"/>
            <a:endParaRPr lang="en-US" altLang="ja-JP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aka-Mono" panose="020B0600000000000000" pitchFamily="34" charset="-128"/>
              <a:ea typeface="Osaka-Mono" panose="020B0600000000000000" pitchFamily="34" charset="-128"/>
            </a:endParaRPr>
          </a:p>
        </p:txBody>
      </p:sp>
      <p:graphicFrame>
        <p:nvGraphicFramePr>
          <p:cNvPr id="14" name="コンテンツ プレースホルダー 3">
            <a:extLst>
              <a:ext uri="{FF2B5EF4-FFF2-40B4-BE49-F238E27FC236}">
                <a16:creationId xmlns:a16="http://schemas.microsoft.com/office/drawing/2014/main" id="{1AEFFB7E-5181-6641-95C1-53AED1638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930413"/>
              </p:ext>
            </p:extLst>
          </p:nvPr>
        </p:nvGraphicFramePr>
        <p:xfrm>
          <a:off x="1955800" y="4086810"/>
          <a:ext cx="9126423" cy="1784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ストライプ矢印 14">
            <a:extLst>
              <a:ext uri="{FF2B5EF4-FFF2-40B4-BE49-F238E27FC236}">
                <a16:creationId xmlns:a16="http://schemas.microsoft.com/office/drawing/2014/main" id="{05EC0DE6-F1DA-6E48-B90B-1D9D2FBEE351}"/>
              </a:ext>
            </a:extLst>
          </p:cNvPr>
          <p:cNvSpPr/>
          <p:nvPr/>
        </p:nvSpPr>
        <p:spPr>
          <a:xfrm>
            <a:off x="1955800" y="5329650"/>
            <a:ext cx="8879879" cy="629669"/>
          </a:xfrm>
          <a:prstGeom prst="stripedRigh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ヒューマニズム的成長</a:t>
            </a:r>
            <a:endParaRPr kumimoji="1" lang="ja-JP" altLang="en-US" sz="2800" b="1" i="1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7B7AF2AD-390B-B54E-A151-D70BE008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11" y="194531"/>
            <a:ext cx="10515600" cy="1258898"/>
          </a:xfrm>
        </p:spPr>
        <p:txBody>
          <a:bodyPr>
            <a:normAutofit/>
          </a:bodyPr>
          <a:lstStyle/>
          <a:p>
            <a:r>
              <a:rPr kumimoji="1"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kumimoji="1" lang="en-US" altLang="ja-JP" sz="40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40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NRTC</a:t>
            </a:r>
            <a:r>
              <a:rPr kumimoji="1" lang="ja-JP" altLang="en-US" sz="40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コンセプト</a:t>
            </a:r>
            <a:endParaRPr kumimoji="1" lang="ja-JP" altLang="en-US" sz="3200" b="1" i="1" dirty="0">
              <a:solidFill>
                <a:srgbClr val="00206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45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>
            <a:extLst>
              <a:ext uri="{FF2B5EF4-FFF2-40B4-BE49-F238E27FC236}">
                <a16:creationId xmlns:a16="http://schemas.microsoft.com/office/drawing/2014/main" id="{F2B3A6A7-61CE-BA4B-976D-B34EFAF02E61}"/>
              </a:ext>
            </a:extLst>
          </p:cNvPr>
          <p:cNvSpPr/>
          <p:nvPr/>
        </p:nvSpPr>
        <p:spPr>
          <a:xfrm>
            <a:off x="263767" y="1284057"/>
            <a:ext cx="11518900" cy="9411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>
                <a:solidFill>
                  <a:schemeClr val="tx1"/>
                </a:solidFill>
                <a:latin typeface="Osaka-Mono" panose="020B0600000000000000" pitchFamily="34" charset="-128"/>
                <a:ea typeface="Osaka-Mono" panose="020B0600000000000000" pitchFamily="34" charset="-128"/>
              </a:rPr>
              <a:t>長崎県</a:t>
            </a:r>
            <a:r>
              <a:rPr kumimoji="1" lang="ja-JP" altLang="en-US">
                <a:solidFill>
                  <a:schemeClr val="tx1"/>
                </a:solidFill>
                <a:latin typeface="Osaka-Mono" panose="020B0600000000000000" pitchFamily="34" charset="-128"/>
                <a:ea typeface="Osaka-Mono" panose="020B0600000000000000" pitchFamily="34" charset="-128"/>
              </a:rPr>
              <a:t>から</a:t>
            </a:r>
            <a:r>
              <a:rPr kumimoji="1" lang="ja-JP" altLang="en-US" sz="2600" b="1">
                <a:solidFill>
                  <a:srgbClr val="C00000"/>
                </a:solidFill>
                <a:highlight>
                  <a:srgbClr val="FFFF00"/>
                </a:highlight>
                <a:latin typeface="Osaka-Mono" panose="020B0600000000000000" pitchFamily="34" charset="-128"/>
                <a:ea typeface="Osaka-Mono" panose="020B0600000000000000" pitchFamily="34" charset="-128"/>
              </a:rPr>
              <a:t>ワールドカップファイナルレフェリー</a:t>
            </a:r>
            <a:r>
              <a:rPr kumimoji="1" lang="ja-JP" altLang="en-US">
                <a:solidFill>
                  <a:schemeClr val="tx1"/>
                </a:solidFill>
                <a:latin typeface="Osaka-Mono" panose="020B0600000000000000" pitchFamily="34" charset="-128"/>
                <a:ea typeface="Osaka-Mono" panose="020B0600000000000000" pitchFamily="34" charset="-128"/>
              </a:rPr>
              <a:t>を</a:t>
            </a:r>
            <a:r>
              <a:rPr kumimoji="1" lang="ja-JP" altLang="en-US" dirty="0">
                <a:solidFill>
                  <a:schemeClr val="tx1"/>
                </a:solidFill>
                <a:latin typeface="Osaka-Mono" panose="020B0600000000000000" pitchFamily="34" charset="-128"/>
                <a:ea typeface="Osaka-Mono" panose="020B0600000000000000" pitchFamily="34" charset="-128"/>
              </a:rPr>
              <a:t>出す！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073B49E-0599-B046-9066-A5820CA8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78" y="576539"/>
            <a:ext cx="6910995" cy="772299"/>
          </a:xfrm>
        </p:spPr>
        <p:txBody>
          <a:bodyPr>
            <a:noAutofit/>
          </a:bodyPr>
          <a:lstStyle/>
          <a:p>
            <a:r>
              <a:rPr kumimoji="1" lang="ja-JP" altLang="en-US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kumimoji="1" lang="en-US" altLang="ja-JP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NAGASAKI</a:t>
            </a:r>
            <a:r>
              <a:rPr lang="ja-JP" altLang="en-US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の挑戦</a:t>
            </a:r>
            <a:endParaRPr kumimoji="1" lang="ja-JP" altLang="en-US" b="1" i="1" dirty="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8640F7C-6A49-344F-95BE-E81A407A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173" y="6173741"/>
            <a:ext cx="2743200" cy="365125"/>
          </a:xfrm>
        </p:spPr>
        <p:txBody>
          <a:bodyPr/>
          <a:lstStyle/>
          <a:p>
            <a:fld id="{C2FF618C-5F6F-9C4F-BCBF-A3CF1605396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ホームベース 7">
            <a:extLst>
              <a:ext uri="{FF2B5EF4-FFF2-40B4-BE49-F238E27FC236}">
                <a16:creationId xmlns:a16="http://schemas.microsoft.com/office/drawing/2014/main" id="{7E9D0A83-1D4C-AC4F-B76B-CB2CEB38657C}"/>
              </a:ext>
            </a:extLst>
          </p:cNvPr>
          <p:cNvSpPr/>
          <p:nvPr/>
        </p:nvSpPr>
        <p:spPr>
          <a:xfrm>
            <a:off x="425455" y="2429650"/>
            <a:ext cx="1090962" cy="465264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Kyu1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0" name="ホームベース 9">
            <a:extLst>
              <a:ext uri="{FF2B5EF4-FFF2-40B4-BE49-F238E27FC236}">
                <a16:creationId xmlns:a16="http://schemas.microsoft.com/office/drawing/2014/main" id="{AF5897B2-BA8C-314A-AE3D-4FC9AA70F20F}"/>
              </a:ext>
            </a:extLst>
          </p:cNvPr>
          <p:cNvSpPr/>
          <p:nvPr/>
        </p:nvSpPr>
        <p:spPr>
          <a:xfrm>
            <a:off x="10499583" y="2431527"/>
            <a:ext cx="1121394" cy="459574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WC</a:t>
            </a:r>
            <a:r>
              <a:rPr lang="ja-JP" altLang="en-US"/>
              <a:t>②</a:t>
            </a:r>
            <a:endParaRPr kumimoji="1" lang="ja-JP" altLang="en-US"/>
          </a:p>
        </p:txBody>
      </p:sp>
      <p:sp>
        <p:nvSpPr>
          <p:cNvPr id="12" name="ホームベース 11">
            <a:extLst>
              <a:ext uri="{FF2B5EF4-FFF2-40B4-BE49-F238E27FC236}">
                <a16:creationId xmlns:a16="http://schemas.microsoft.com/office/drawing/2014/main" id="{F5CFCC19-04D3-5B4D-BD21-F6A5D37A6566}"/>
              </a:ext>
            </a:extLst>
          </p:cNvPr>
          <p:cNvSpPr/>
          <p:nvPr/>
        </p:nvSpPr>
        <p:spPr>
          <a:xfrm>
            <a:off x="9409899" y="2427173"/>
            <a:ext cx="1089684" cy="46392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WC①</a:t>
            </a:r>
            <a:endParaRPr kumimoji="1" lang="ja-JP" altLang="en-US"/>
          </a:p>
        </p:txBody>
      </p:sp>
      <p:sp>
        <p:nvSpPr>
          <p:cNvPr id="13" name="ホームベース 12">
            <a:extLst>
              <a:ext uri="{FF2B5EF4-FFF2-40B4-BE49-F238E27FC236}">
                <a16:creationId xmlns:a16="http://schemas.microsoft.com/office/drawing/2014/main" id="{5DFB381C-46B0-5348-8785-A15E13A1749E}"/>
              </a:ext>
            </a:extLst>
          </p:cNvPr>
          <p:cNvSpPr/>
          <p:nvPr/>
        </p:nvSpPr>
        <p:spPr>
          <a:xfrm>
            <a:off x="2683433" y="2429650"/>
            <a:ext cx="1090962" cy="465264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JFL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ホームベース 13">
            <a:extLst>
              <a:ext uri="{FF2B5EF4-FFF2-40B4-BE49-F238E27FC236}">
                <a16:creationId xmlns:a16="http://schemas.microsoft.com/office/drawing/2014/main" id="{A1F3D05C-85BC-2C4C-8590-173850489F47}"/>
              </a:ext>
            </a:extLst>
          </p:cNvPr>
          <p:cNvSpPr/>
          <p:nvPr/>
        </p:nvSpPr>
        <p:spPr>
          <a:xfrm>
            <a:off x="3834662" y="2429651"/>
            <a:ext cx="1090962" cy="465264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J</a:t>
            </a:r>
            <a:r>
              <a:rPr kumimoji="1" lang="ja-JP" altLang="en-US">
                <a:solidFill>
                  <a:schemeClr val="tx1"/>
                </a:solidFill>
              </a:rPr>
              <a:t>３</a:t>
            </a:r>
          </a:p>
        </p:txBody>
      </p:sp>
      <p:sp>
        <p:nvSpPr>
          <p:cNvPr id="15" name="ホームベース 14">
            <a:extLst>
              <a:ext uri="{FF2B5EF4-FFF2-40B4-BE49-F238E27FC236}">
                <a16:creationId xmlns:a16="http://schemas.microsoft.com/office/drawing/2014/main" id="{4174798D-7557-C94A-B0E5-678A5DC15DCB}"/>
              </a:ext>
            </a:extLst>
          </p:cNvPr>
          <p:cNvSpPr/>
          <p:nvPr/>
        </p:nvSpPr>
        <p:spPr>
          <a:xfrm>
            <a:off x="4941411" y="2425836"/>
            <a:ext cx="1090962" cy="465264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J</a:t>
            </a:r>
            <a:r>
              <a:rPr lang="ja-JP" altLang="en-US">
                <a:solidFill>
                  <a:schemeClr val="tx1"/>
                </a:solidFill>
              </a:rPr>
              <a:t>２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44BFE6FA-6FC9-6144-9CB3-B3FA4191972D}"/>
              </a:ext>
            </a:extLst>
          </p:cNvPr>
          <p:cNvSpPr/>
          <p:nvPr/>
        </p:nvSpPr>
        <p:spPr>
          <a:xfrm>
            <a:off x="7230531" y="2425836"/>
            <a:ext cx="1089684" cy="465264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プロ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ホームベース 17">
            <a:extLst>
              <a:ext uri="{FF2B5EF4-FFF2-40B4-BE49-F238E27FC236}">
                <a16:creationId xmlns:a16="http://schemas.microsoft.com/office/drawing/2014/main" id="{7044AAF0-EDC7-E242-83DC-88394FA20B91}"/>
              </a:ext>
            </a:extLst>
          </p:cNvPr>
          <p:cNvSpPr/>
          <p:nvPr/>
        </p:nvSpPr>
        <p:spPr>
          <a:xfrm>
            <a:off x="8320215" y="2425837"/>
            <a:ext cx="1089684" cy="465264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FIFA</a:t>
            </a:r>
            <a:endParaRPr kumimoji="1" lang="ja-JP" altLang="en-US"/>
          </a:p>
        </p:txBody>
      </p:sp>
      <p:sp>
        <p:nvSpPr>
          <p:cNvPr id="19" name="ホームベース 18">
            <a:extLst>
              <a:ext uri="{FF2B5EF4-FFF2-40B4-BE49-F238E27FC236}">
                <a16:creationId xmlns:a16="http://schemas.microsoft.com/office/drawing/2014/main" id="{05E79BF8-0C37-BE41-9069-6FD9B0171D86}"/>
              </a:ext>
            </a:extLst>
          </p:cNvPr>
          <p:cNvSpPr/>
          <p:nvPr/>
        </p:nvSpPr>
        <p:spPr>
          <a:xfrm>
            <a:off x="1532204" y="2429650"/>
            <a:ext cx="1090962" cy="465264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solidFill>
                  <a:schemeClr val="bg1"/>
                </a:solidFill>
              </a:rPr>
              <a:t>九州　プール　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9" name="ストライプ矢印 8">
            <a:extLst>
              <a:ext uri="{FF2B5EF4-FFF2-40B4-BE49-F238E27FC236}">
                <a16:creationId xmlns:a16="http://schemas.microsoft.com/office/drawing/2014/main" id="{AF48A4E3-0018-DE47-AF7F-8191B8E16B69}"/>
              </a:ext>
            </a:extLst>
          </p:cNvPr>
          <p:cNvSpPr/>
          <p:nvPr/>
        </p:nvSpPr>
        <p:spPr>
          <a:xfrm>
            <a:off x="425456" y="2867894"/>
            <a:ext cx="11195522" cy="561106"/>
          </a:xfrm>
          <a:prstGeom prst="stripedRightArrow">
            <a:avLst>
              <a:gd name="adj1" fmla="val 70703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b="1" dirty="0">
                <a:solidFill>
                  <a:schemeClr val="bg2">
                    <a:lumMod val="90000"/>
                  </a:schemeClr>
                </a:solidFill>
              </a:rPr>
              <a:t>22</a:t>
            </a:r>
            <a:r>
              <a:rPr kumimoji="1" lang="ja-JP" altLang="en-US" b="1">
                <a:solidFill>
                  <a:schemeClr val="bg2">
                    <a:lumMod val="90000"/>
                  </a:schemeClr>
                </a:solidFill>
              </a:rPr>
              <a:t>⇒</a:t>
            </a:r>
            <a:r>
              <a:rPr kumimoji="1" lang="en-US" altLang="ja-JP" b="1" dirty="0">
                <a:solidFill>
                  <a:schemeClr val="bg2">
                    <a:lumMod val="90000"/>
                  </a:schemeClr>
                </a:solidFill>
              </a:rPr>
              <a:t>23</a:t>
            </a:r>
            <a:r>
              <a:rPr kumimoji="1" lang="ja-JP" altLang="en-US" b="1">
                <a:solidFill>
                  <a:schemeClr val="bg2">
                    <a:lumMod val="90000"/>
                  </a:schemeClr>
                </a:solidFill>
              </a:rPr>
              <a:t>　</a:t>
            </a:r>
            <a:r>
              <a:rPr kumimoji="1" lang="en-US" altLang="ja-JP" b="1" dirty="0">
                <a:solidFill>
                  <a:schemeClr val="bg2">
                    <a:lumMod val="90000"/>
                  </a:schemeClr>
                </a:solidFill>
              </a:rPr>
              <a:t> 24</a:t>
            </a:r>
            <a:r>
              <a:rPr kumimoji="1" lang="ja-JP" altLang="en-US" b="1">
                <a:solidFill>
                  <a:schemeClr val="bg2">
                    <a:lumMod val="90000"/>
                  </a:schemeClr>
                </a:solidFill>
              </a:rPr>
              <a:t>⇒</a:t>
            </a:r>
            <a:r>
              <a:rPr kumimoji="1" lang="en-US" altLang="ja-JP" b="1" dirty="0">
                <a:solidFill>
                  <a:schemeClr val="bg2">
                    <a:lumMod val="90000"/>
                  </a:schemeClr>
                </a:solidFill>
              </a:rPr>
              <a:t>25</a:t>
            </a:r>
            <a:r>
              <a:rPr kumimoji="1" lang="ja-JP" altLang="en-US" b="1">
                <a:solidFill>
                  <a:schemeClr val="bg2">
                    <a:lumMod val="90000"/>
                  </a:schemeClr>
                </a:solidFill>
              </a:rPr>
              <a:t>　</a:t>
            </a:r>
            <a:r>
              <a:rPr kumimoji="1" lang="en-US" altLang="ja-JP" b="1" dirty="0">
                <a:solidFill>
                  <a:schemeClr val="bg2">
                    <a:lumMod val="90000"/>
                  </a:schemeClr>
                </a:solidFill>
              </a:rPr>
              <a:t>  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26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⇒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27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　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  28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⇒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29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　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  30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⇒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31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　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   32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⇒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33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　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  34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⇒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35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　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  36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⇒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38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　　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39</a:t>
            </a:r>
            <a:r>
              <a:rPr lang="ja-JP" altLang="en-US" b="1">
                <a:solidFill>
                  <a:schemeClr val="bg2">
                    <a:lumMod val="90000"/>
                  </a:schemeClr>
                </a:solidFill>
              </a:rPr>
              <a:t>　⇒　</a:t>
            </a:r>
            <a:r>
              <a:rPr lang="en-US" altLang="ja-JP" b="1" dirty="0">
                <a:solidFill>
                  <a:schemeClr val="bg2">
                    <a:lumMod val="90000"/>
                  </a:schemeClr>
                </a:solidFill>
              </a:rPr>
              <a:t>43</a:t>
            </a:r>
          </a:p>
        </p:txBody>
      </p:sp>
      <p:sp>
        <p:nvSpPr>
          <p:cNvPr id="20" name="ホームベース 19">
            <a:extLst>
              <a:ext uri="{FF2B5EF4-FFF2-40B4-BE49-F238E27FC236}">
                <a16:creationId xmlns:a16="http://schemas.microsoft.com/office/drawing/2014/main" id="{06594EEF-1C46-7543-98AE-FE5868F84FE8}"/>
              </a:ext>
            </a:extLst>
          </p:cNvPr>
          <p:cNvSpPr/>
          <p:nvPr/>
        </p:nvSpPr>
        <p:spPr>
          <a:xfrm>
            <a:off x="6092640" y="2425837"/>
            <a:ext cx="1089684" cy="465264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J</a:t>
            </a:r>
            <a:r>
              <a:rPr lang="ja-JP" altLang="en-US">
                <a:solidFill>
                  <a:schemeClr val="tx1"/>
                </a:solidFill>
              </a:rPr>
              <a:t>１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左右矢印 6">
            <a:extLst>
              <a:ext uri="{FF2B5EF4-FFF2-40B4-BE49-F238E27FC236}">
                <a16:creationId xmlns:a16="http://schemas.microsoft.com/office/drawing/2014/main" id="{E2B603A2-A9FD-E147-86B2-135622C0F222}"/>
              </a:ext>
            </a:extLst>
          </p:cNvPr>
          <p:cNvSpPr/>
          <p:nvPr/>
        </p:nvSpPr>
        <p:spPr>
          <a:xfrm>
            <a:off x="3365500" y="3523141"/>
            <a:ext cx="5156673" cy="2045470"/>
          </a:xfrm>
          <a:prstGeom prst="leftRightArrow">
            <a:avLst>
              <a:gd name="adj1" fmla="val 71538"/>
              <a:gd name="adj2" fmla="val 3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i="1">
                <a:latin typeface="Meiryo" panose="020B0604030504040204" pitchFamily="34" charset="-128"/>
                <a:ea typeface="Meiryo" panose="020B0604030504040204" pitchFamily="34" charset="-128"/>
              </a:rPr>
              <a:t>１級レベルの　　審判員の養成</a:t>
            </a: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00940448-41BE-FA4C-95E7-7F1EF384FB9B}"/>
              </a:ext>
            </a:extLst>
          </p:cNvPr>
          <p:cNvSpPr/>
          <p:nvPr/>
        </p:nvSpPr>
        <p:spPr>
          <a:xfrm>
            <a:off x="460314" y="3720376"/>
            <a:ext cx="2768600" cy="1651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i="1">
                <a:latin typeface="Meiryo" panose="020B0604030504040204" pitchFamily="34" charset="-128"/>
                <a:ea typeface="Meiryo" panose="020B0604030504040204" pitchFamily="34" charset="-128"/>
              </a:rPr>
              <a:t>１級審判員誕生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B061F092-0268-D845-A639-FB7D78D7D558}"/>
              </a:ext>
            </a:extLst>
          </p:cNvPr>
          <p:cNvSpPr/>
          <p:nvPr/>
        </p:nvSpPr>
        <p:spPr>
          <a:xfrm>
            <a:off x="8658759" y="3720376"/>
            <a:ext cx="2768600" cy="165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i="1">
                <a:latin typeface="Meiryo" panose="020B0604030504040204" pitchFamily="34" charset="-128"/>
                <a:ea typeface="Meiryo" panose="020B0604030504040204" pitchFamily="34" charset="-128"/>
              </a:rPr>
              <a:t>自己実現</a:t>
            </a:r>
            <a:endParaRPr kumimoji="1" lang="ja-JP" altLang="en-US" sz="3600" b="1" i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" name="対角する 2 つの角を丸めた四角形 21">
            <a:extLst>
              <a:ext uri="{FF2B5EF4-FFF2-40B4-BE49-F238E27FC236}">
                <a16:creationId xmlns:a16="http://schemas.microsoft.com/office/drawing/2014/main" id="{31433C48-FD4A-084F-AA13-5D0A4B176E3A}"/>
              </a:ext>
            </a:extLst>
          </p:cNvPr>
          <p:cNvSpPr/>
          <p:nvPr/>
        </p:nvSpPr>
        <p:spPr>
          <a:xfrm>
            <a:off x="1484198" y="5680121"/>
            <a:ext cx="9216883" cy="696866"/>
          </a:xfrm>
          <a:prstGeom prst="round2Diag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4800" b="1" i="1">
                <a:latin typeface="Meiryo" panose="020B0604030504040204" pitchFamily="34" charset="-128"/>
                <a:ea typeface="Meiryo" panose="020B0604030504040204" pitchFamily="34" charset="-128"/>
              </a:rPr>
              <a:t>個個人の尊重</a:t>
            </a:r>
          </a:p>
        </p:txBody>
      </p:sp>
    </p:spTree>
    <p:extLst>
      <p:ext uri="{BB962C8B-B14F-4D97-AF65-F5344CB8AC3E}">
        <p14:creationId xmlns:p14="http://schemas.microsoft.com/office/powerpoint/2010/main" val="238211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FAE2ED-793A-3340-9E17-4BA53B62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4" y="68599"/>
            <a:ext cx="10515600" cy="1054455"/>
          </a:xfrm>
        </p:spPr>
        <p:txBody>
          <a:bodyPr>
            <a:normAutofit/>
          </a:bodyPr>
          <a:lstStyle/>
          <a:p>
            <a:r>
              <a:rPr kumimoji="1" lang="ja-JP" altLang="en-US" sz="3200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kumimoji="1" lang="en-US" altLang="ja-JP" sz="32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MILE STONE</a:t>
            </a:r>
            <a:endParaRPr kumimoji="1" lang="ja-JP" altLang="en-US" sz="3200" b="1" i="1" dirty="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B8C32A-A4E3-6C4B-A3C7-67F0F7152298}"/>
              </a:ext>
            </a:extLst>
          </p:cNvPr>
          <p:cNvSpPr txBox="1">
            <a:spLocks/>
          </p:cNvSpPr>
          <p:nvPr/>
        </p:nvSpPr>
        <p:spPr>
          <a:xfrm>
            <a:off x="554504" y="1791580"/>
            <a:ext cx="11015196" cy="258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t" anchorCtr="1">
            <a:noAutofit/>
          </a:bodyPr>
          <a:lstStyle/>
          <a:p>
            <a:pPr algn="ctr"/>
            <a:endParaRPr kumimoji="1" lang="en-US" altLang="ja-JP" b="1" i="1"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99E503-7CF6-7940-9A72-8B00904EB5A6}"/>
              </a:ext>
            </a:extLst>
          </p:cNvPr>
          <p:cNvSpPr txBox="1"/>
          <p:nvPr/>
        </p:nvSpPr>
        <p:spPr>
          <a:xfrm>
            <a:off x="934895" y="906883"/>
            <a:ext cx="1898899" cy="3077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TOKYO OP</a:t>
            </a:r>
            <a:endParaRPr kumimoji="1" lang="ja-JP" altLang="en-US" sz="1400" b="1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F340310-5797-CF44-B5BE-1060819A6FB3}"/>
              </a:ext>
            </a:extLst>
          </p:cNvPr>
          <p:cNvSpPr txBox="1"/>
          <p:nvPr/>
        </p:nvSpPr>
        <p:spPr>
          <a:xfrm>
            <a:off x="2986985" y="920335"/>
            <a:ext cx="1848386" cy="3077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QATAR WC</a:t>
            </a:r>
            <a:endParaRPr kumimoji="1" lang="ja-JP" altLang="en-US" sz="1400" b="1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313BA8-B764-A24A-9C5A-1B5CE80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FAF377B-D3D0-B94F-BF8E-4EB4FDE67C11}"/>
              </a:ext>
            </a:extLst>
          </p:cNvPr>
          <p:cNvSpPr txBox="1">
            <a:spLocks/>
          </p:cNvSpPr>
          <p:nvPr/>
        </p:nvSpPr>
        <p:spPr>
          <a:xfrm>
            <a:off x="7424480" y="4674517"/>
            <a:ext cx="3868917" cy="165321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z="3200" b="1" i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NAGASAKI PGMLO</a:t>
            </a:r>
            <a:endParaRPr kumimoji="1" lang="en-US" altLang="ja-JP" sz="3200" b="1" i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" name="ホームベース 29">
            <a:extLst>
              <a:ext uri="{FF2B5EF4-FFF2-40B4-BE49-F238E27FC236}">
                <a16:creationId xmlns:a16="http://schemas.microsoft.com/office/drawing/2014/main" id="{07D2D796-A4EC-6140-BD76-25A70D426606}"/>
              </a:ext>
            </a:extLst>
          </p:cNvPr>
          <p:cNvSpPr/>
          <p:nvPr/>
        </p:nvSpPr>
        <p:spPr>
          <a:xfrm>
            <a:off x="777795" y="4712427"/>
            <a:ext cx="2376263" cy="726038"/>
          </a:xfrm>
          <a:prstGeom prst="homePlate">
            <a:avLst/>
          </a:prstGeom>
          <a:solidFill>
            <a:srgbClr val="FB7AE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ブロック体制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34" name="ホームベース 33">
            <a:extLst>
              <a:ext uri="{FF2B5EF4-FFF2-40B4-BE49-F238E27FC236}">
                <a16:creationId xmlns:a16="http://schemas.microsoft.com/office/drawing/2014/main" id="{B58189B5-6D9C-A54C-ACE3-AC3C4ED0AF6A}"/>
              </a:ext>
            </a:extLst>
          </p:cNvPr>
          <p:cNvSpPr/>
          <p:nvPr/>
        </p:nvSpPr>
        <p:spPr>
          <a:xfrm>
            <a:off x="777795" y="5561840"/>
            <a:ext cx="3133804" cy="76589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</a:rPr>
              <a:t>チーフインストラクター　制度</a:t>
            </a:r>
            <a:endParaRPr kumimoji="1" lang="en-US" altLang="ja-JP" b="1" dirty="0">
              <a:solidFill>
                <a:schemeClr val="tx1"/>
              </a:solidFill>
            </a:endParaRPr>
          </a:p>
        </p:txBody>
      </p:sp>
      <p:sp>
        <p:nvSpPr>
          <p:cNvPr id="28" name="ホームベース 27">
            <a:extLst>
              <a:ext uri="{FF2B5EF4-FFF2-40B4-BE49-F238E27FC236}">
                <a16:creationId xmlns:a16="http://schemas.microsoft.com/office/drawing/2014/main" id="{02248B6C-1175-B64F-A243-BD7B841034CB}"/>
              </a:ext>
            </a:extLst>
          </p:cNvPr>
          <p:cNvSpPr/>
          <p:nvPr/>
        </p:nvSpPr>
        <p:spPr>
          <a:xfrm>
            <a:off x="3154058" y="4672572"/>
            <a:ext cx="4270422" cy="765893"/>
          </a:xfrm>
          <a:prstGeom prst="homePlate">
            <a:avLst/>
          </a:prstGeom>
          <a:solidFill>
            <a:srgbClr val="FB7AE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NAGASAKI REFEREE CLUB</a:t>
            </a:r>
          </a:p>
        </p:txBody>
      </p:sp>
      <p:sp>
        <p:nvSpPr>
          <p:cNvPr id="35" name="ホームベース 34">
            <a:extLst>
              <a:ext uri="{FF2B5EF4-FFF2-40B4-BE49-F238E27FC236}">
                <a16:creationId xmlns:a16="http://schemas.microsoft.com/office/drawing/2014/main" id="{1AF325F6-0B29-A942-83E5-CD00C42BEE9A}"/>
              </a:ext>
            </a:extLst>
          </p:cNvPr>
          <p:cNvSpPr/>
          <p:nvPr/>
        </p:nvSpPr>
        <p:spPr>
          <a:xfrm>
            <a:off x="3937000" y="5561840"/>
            <a:ext cx="3462079" cy="76589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>
                <a:solidFill>
                  <a:schemeClr val="tx1"/>
                </a:solidFill>
              </a:rPr>
              <a:t>プロコーチ</a:t>
            </a:r>
            <a:r>
              <a:rPr kumimoji="1" lang="ja-JP" altLang="en-US" sz="2800" b="1">
                <a:solidFill>
                  <a:schemeClr val="tx1"/>
                </a:solidFill>
              </a:rPr>
              <a:t>制度</a:t>
            </a:r>
            <a:endParaRPr kumimoji="1" lang="en-US" altLang="ja-JP" sz="2800" b="1" dirty="0">
              <a:solidFill>
                <a:schemeClr val="tx1"/>
              </a:solidFill>
            </a:endParaRPr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80A014FA-16DD-8C44-BA5C-B90E9B58F8C0}"/>
              </a:ext>
            </a:extLst>
          </p:cNvPr>
          <p:cNvSpPr/>
          <p:nvPr/>
        </p:nvSpPr>
        <p:spPr>
          <a:xfrm>
            <a:off x="8889038" y="4377742"/>
            <a:ext cx="939800" cy="33468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2" name="コンテンツ プレースホルダー 3">
            <a:extLst>
              <a:ext uri="{FF2B5EF4-FFF2-40B4-BE49-F238E27FC236}">
                <a16:creationId xmlns:a16="http://schemas.microsoft.com/office/drawing/2014/main" id="{49B2AA79-3B5E-2940-A7D4-B6E6AF434B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222230"/>
              </p:ext>
            </p:extLst>
          </p:nvPr>
        </p:nvGraphicFramePr>
        <p:xfrm>
          <a:off x="777795" y="1245055"/>
          <a:ext cx="10515600" cy="516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34B2B1-61DD-AA46-B270-13DCBE4157F0}"/>
              </a:ext>
            </a:extLst>
          </p:cNvPr>
          <p:cNvSpPr txBox="1"/>
          <p:nvPr/>
        </p:nvSpPr>
        <p:spPr>
          <a:xfrm>
            <a:off x="7040652" y="906884"/>
            <a:ext cx="1848386" cy="3077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PARIS OP</a:t>
            </a:r>
            <a:endParaRPr kumimoji="1" lang="ja-JP" altLang="en-US" sz="1400" b="1">
              <a:solidFill>
                <a:schemeClr val="bg1"/>
              </a:solidFill>
            </a:endParaRPr>
          </a:p>
        </p:txBody>
      </p:sp>
      <p:sp>
        <p:nvSpPr>
          <p:cNvPr id="4" name="ストライプ矢印 3">
            <a:extLst>
              <a:ext uri="{FF2B5EF4-FFF2-40B4-BE49-F238E27FC236}">
                <a16:creationId xmlns:a16="http://schemas.microsoft.com/office/drawing/2014/main" id="{2ECC9F06-E7F5-9A41-B4BC-88BE8F44BF65}"/>
              </a:ext>
            </a:extLst>
          </p:cNvPr>
          <p:cNvSpPr/>
          <p:nvPr/>
        </p:nvSpPr>
        <p:spPr>
          <a:xfrm>
            <a:off x="4835371" y="1883187"/>
            <a:ext cx="6518429" cy="714281"/>
          </a:xfrm>
          <a:prstGeom prst="stripedRightArrow">
            <a:avLst>
              <a:gd name="adj1" fmla="val 98112"/>
              <a:gd name="adj2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bg2"/>
                </a:solidFill>
              </a:rPr>
              <a:t>JFA</a:t>
            </a:r>
            <a:r>
              <a:rPr lang="ja-JP" altLang="en-US" sz="3200" b="1">
                <a:solidFill>
                  <a:schemeClr val="bg2"/>
                </a:solidFill>
              </a:rPr>
              <a:t>プール　複数名</a:t>
            </a:r>
          </a:p>
        </p:txBody>
      </p:sp>
      <p:sp>
        <p:nvSpPr>
          <p:cNvPr id="27" name="ストライプ矢印 26">
            <a:extLst>
              <a:ext uri="{FF2B5EF4-FFF2-40B4-BE49-F238E27FC236}">
                <a16:creationId xmlns:a16="http://schemas.microsoft.com/office/drawing/2014/main" id="{0FE45F3F-56C7-6148-A88F-9B1410A035DF}"/>
              </a:ext>
            </a:extLst>
          </p:cNvPr>
          <p:cNvSpPr/>
          <p:nvPr/>
        </p:nvSpPr>
        <p:spPr>
          <a:xfrm>
            <a:off x="804302" y="2675619"/>
            <a:ext cx="10549498" cy="714281"/>
          </a:xfrm>
          <a:prstGeom prst="stripedRightArrow">
            <a:avLst>
              <a:gd name="adj1" fmla="val 98112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bg1"/>
                </a:solidFill>
              </a:rPr>
              <a:t>KYU</a:t>
            </a:r>
            <a:r>
              <a:rPr lang="ja-JP" altLang="en-US" sz="3200" b="1">
                <a:solidFill>
                  <a:schemeClr val="bg1"/>
                </a:solidFill>
              </a:rPr>
              <a:t>１　５名体制　＆　九州プール最低１名</a:t>
            </a:r>
          </a:p>
        </p:txBody>
      </p:sp>
      <p:sp>
        <p:nvSpPr>
          <p:cNvPr id="29" name="ストライプ矢印 28">
            <a:extLst>
              <a:ext uri="{FF2B5EF4-FFF2-40B4-BE49-F238E27FC236}">
                <a16:creationId xmlns:a16="http://schemas.microsoft.com/office/drawing/2014/main" id="{E17C2413-3A13-8045-9F38-A2E592CB908D}"/>
              </a:ext>
            </a:extLst>
          </p:cNvPr>
          <p:cNvSpPr/>
          <p:nvPr/>
        </p:nvSpPr>
        <p:spPr>
          <a:xfrm>
            <a:off x="3028924" y="3506320"/>
            <a:ext cx="8294171" cy="714281"/>
          </a:xfrm>
          <a:prstGeom prst="stripedRightArrow">
            <a:avLst>
              <a:gd name="adj1" fmla="val 98112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九州アカデミー</a:t>
            </a:r>
            <a:r>
              <a:rPr lang="en-US" altLang="ja-JP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ja-JP" altLang="en-US"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複数名</a:t>
            </a:r>
          </a:p>
          <a:p>
            <a:pPr algn="ctr"/>
            <a:endParaRPr lang="ja-JP" alt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7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ホームベース 6">
            <a:extLst>
              <a:ext uri="{FF2B5EF4-FFF2-40B4-BE49-F238E27FC236}">
                <a16:creationId xmlns:a16="http://schemas.microsoft.com/office/drawing/2014/main" id="{330CB6A3-586C-E74D-9CD1-1B7BC0C11F08}"/>
              </a:ext>
            </a:extLst>
          </p:cNvPr>
          <p:cNvSpPr/>
          <p:nvPr/>
        </p:nvSpPr>
        <p:spPr>
          <a:xfrm rot="5400000">
            <a:off x="4410395" y="-1950671"/>
            <a:ext cx="3371208" cy="10181491"/>
          </a:xfrm>
          <a:prstGeom prst="homePlate">
            <a:avLst>
              <a:gd name="adj" fmla="val 23427"/>
            </a:avLst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ja-JP" altLang="en-US" sz="8000" b="1" i="1">
                <a:latin typeface="Meiryo" panose="020B0604030504040204" pitchFamily="34" charset="-128"/>
                <a:ea typeface="Meiryo" panose="020B0604030504040204" pitchFamily="34" charset="-128"/>
              </a:rPr>
              <a:t>革新力　</a:t>
            </a:r>
            <a:r>
              <a:rPr lang="en-US" altLang="ja-JP" sz="8000" b="1" i="1" dirty="0">
                <a:latin typeface="Meiryo" panose="020B0604030504040204" pitchFamily="34" charset="-128"/>
                <a:ea typeface="Meiryo" panose="020B0604030504040204" pitchFamily="34" charset="-128"/>
              </a:rPr>
              <a:t>×</a:t>
            </a:r>
            <a:r>
              <a:rPr lang="ja-JP" altLang="en-US" sz="8000" b="1" i="1">
                <a:latin typeface="Meiryo" panose="020B0604030504040204" pitchFamily="34" charset="-128"/>
                <a:ea typeface="Meiryo" panose="020B0604030504040204" pitchFamily="34" charset="-128"/>
              </a:rPr>
              <a:t>　牽引</a:t>
            </a:r>
            <a:endParaRPr lang="en-US" altLang="ja-JP" sz="8000" b="1" i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kumimoji="1" lang="en-US" altLang="ja-JP" sz="4000" b="1" i="1" dirty="0">
                <a:latin typeface="Meiryo" panose="020B0604030504040204" pitchFamily="34" charset="-128"/>
                <a:ea typeface="Meiryo" panose="020B0604030504040204" pitchFamily="34" charset="-128"/>
              </a:rPr>
              <a:t>Innovation ×</a:t>
            </a:r>
            <a:r>
              <a:rPr kumimoji="1" lang="ja-JP" altLang="en-US" sz="4000" b="1" i="1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kumimoji="1" lang="en-US" altLang="ja-JP" sz="4000" b="1" i="1" dirty="0">
                <a:latin typeface="Meiryo" panose="020B0604030504040204" pitchFamily="34" charset="-128"/>
                <a:ea typeface="Meiryo" panose="020B0604030504040204" pitchFamily="34" charset="-128"/>
              </a:rPr>
              <a:t>Pull</a:t>
            </a:r>
          </a:p>
          <a:p>
            <a:pPr algn="ctr"/>
            <a:r>
              <a:rPr lang="en-US" altLang="ja-JP" sz="60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</a:t>
            </a:r>
            <a:r>
              <a:rPr lang="en-US" altLang="ja-JP" sz="40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&amp;</a:t>
            </a:r>
            <a:r>
              <a:rPr lang="en-US" altLang="ja-JP" sz="60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</a:t>
            </a:r>
            <a:endParaRPr kumimoji="1" lang="ja-JP" altLang="en-US" sz="6000" b="1" i="1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FD2A29B-74CB-F640-9EE5-E40E4FA8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F618C-5F6F-9C4F-BCBF-A3CF1605396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EE61C244-8502-954D-884A-8E777BAFFAF5}"/>
              </a:ext>
            </a:extLst>
          </p:cNvPr>
          <p:cNvSpPr txBox="1">
            <a:spLocks/>
          </p:cNvSpPr>
          <p:nvPr/>
        </p:nvSpPr>
        <p:spPr>
          <a:xfrm>
            <a:off x="737378" y="555553"/>
            <a:ext cx="7238222" cy="7722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▍</a:t>
            </a:r>
            <a:r>
              <a:rPr lang="en-US" altLang="ja-JP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3600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en-US" altLang="ja-JP" b="1" i="1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NRTC </a:t>
            </a:r>
            <a:r>
              <a:rPr lang="ja-JP" altLang="en-US" b="1" i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テーマ</a:t>
            </a:r>
            <a:endParaRPr lang="ja-JP" altLang="en-US" sz="3600" b="1" i="1" dirty="0">
              <a:solidFill>
                <a:srgbClr val="C0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3ACFBFDA-C2B6-D841-99E6-680564A95C9D}"/>
              </a:ext>
            </a:extLst>
          </p:cNvPr>
          <p:cNvSpPr/>
          <p:nvPr/>
        </p:nvSpPr>
        <p:spPr>
          <a:xfrm>
            <a:off x="1231899" y="4825679"/>
            <a:ext cx="9728200" cy="124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長崎　　九州　　日本　　⇒　らしさの追求！</a:t>
            </a:r>
          </a:p>
        </p:txBody>
      </p:sp>
    </p:spTree>
    <p:extLst>
      <p:ext uri="{BB962C8B-B14F-4D97-AF65-F5344CB8AC3E}">
        <p14:creationId xmlns:p14="http://schemas.microsoft.com/office/powerpoint/2010/main" val="64083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118049</TotalTime>
  <Words>1387</Words>
  <Application>Microsoft Macintosh PowerPoint</Application>
  <PresentationFormat>ワイド画面</PresentationFormat>
  <Paragraphs>357</Paragraphs>
  <Slides>20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4" baseType="lpstr">
      <vt:lpstr>Hiragino Kaku Gothic Std W8</vt:lpstr>
      <vt:lpstr>Hiragino Sans W2</vt:lpstr>
      <vt:lpstr>Hiragino Sans W3</vt:lpstr>
      <vt:lpstr>Osaka-Mono</vt:lpstr>
      <vt:lpstr>UD Digi Kyokasho NK-B</vt:lpstr>
      <vt:lpstr>UD Digi Kyokasho NP-B</vt:lpstr>
      <vt:lpstr>YuKyokasho Medium</vt:lpstr>
      <vt:lpstr>Meiryo</vt:lpstr>
      <vt:lpstr>游ゴシック</vt:lpstr>
      <vt:lpstr>游ゴシック Light</vt:lpstr>
      <vt:lpstr>游明朝</vt:lpstr>
      <vt:lpstr>Arial</vt:lpstr>
      <vt:lpstr>Calibri</vt:lpstr>
      <vt:lpstr>Office テーマ</vt:lpstr>
      <vt:lpstr>PowerPoint プレゼンテーション</vt:lpstr>
      <vt:lpstr>▍ JFAのコンセプト                   </vt:lpstr>
      <vt:lpstr>▍ 九州審判委員会のコンセプト </vt:lpstr>
      <vt:lpstr>▍ 長崎県審判委員会方針</vt:lpstr>
      <vt:lpstr>▍ 本年度テーマ</vt:lpstr>
      <vt:lpstr>▍ NRTCコンセプト</vt:lpstr>
      <vt:lpstr>▍ NAGASAKIの挑戦</vt:lpstr>
      <vt:lpstr>▍MILE STONE</vt:lpstr>
      <vt:lpstr>PowerPoint プレゼンテーション</vt:lpstr>
      <vt:lpstr>▍ 指　針  </vt:lpstr>
      <vt:lpstr>PowerPoint プレゼンテーション</vt:lpstr>
      <vt:lpstr>▍ 事業推進体制 </vt:lpstr>
      <vt:lpstr>▍事業別年度目標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アシスタントミーティング（AM)</dc:title>
  <dc:creator>菊次 勉</dc:creator>
  <cp:lastModifiedBy>岳大 酒井</cp:lastModifiedBy>
  <cp:revision>302</cp:revision>
  <dcterms:created xsi:type="dcterms:W3CDTF">2019-09-11T03:27:20Z</dcterms:created>
  <dcterms:modified xsi:type="dcterms:W3CDTF">2021-03-15T13:27:08Z</dcterms:modified>
</cp:coreProperties>
</file>